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3.xml" ContentType="application/vnd.openxmlformats-officedocument.theme+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ink/ink1.xml" ContentType="application/inkml+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ink/ink2.xml" ContentType="application/inkml+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ink/ink3.xml" ContentType="application/inkml+xml"/>
  <Override PartName="/ppt/ink/ink4.xml" ContentType="application/inkml+xml"/>
  <Override PartName="/ppt/notesSlides/notesSlide32.xml" ContentType="application/vnd.openxmlformats-officedocument.presentationml.notesSlide+xml"/>
  <Override PartName="/ppt/ink/ink5.xml" ContentType="application/inkml+xml"/>
  <Override PartName="/ppt/ink/ink6.xml" ContentType="application/inkml+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61" r:id="rId2"/>
    <p:sldMasterId id="2147483709" r:id="rId3"/>
    <p:sldMasterId id="2147483729" r:id="rId4"/>
  </p:sldMasterIdLst>
  <p:notesMasterIdLst>
    <p:notesMasterId r:id="rId51"/>
  </p:notesMasterIdLst>
  <p:sldIdLst>
    <p:sldId id="256" r:id="rId5"/>
    <p:sldId id="402" r:id="rId6"/>
    <p:sldId id="276" r:id="rId7"/>
    <p:sldId id="295" r:id="rId8"/>
    <p:sldId id="296" r:id="rId9"/>
    <p:sldId id="297" r:id="rId10"/>
    <p:sldId id="298" r:id="rId11"/>
    <p:sldId id="299" r:id="rId12"/>
    <p:sldId id="300" r:id="rId13"/>
    <p:sldId id="301" r:id="rId14"/>
    <p:sldId id="303" r:id="rId15"/>
    <p:sldId id="423" r:id="rId16"/>
    <p:sldId id="306" r:id="rId17"/>
    <p:sldId id="307" r:id="rId18"/>
    <p:sldId id="424" r:id="rId19"/>
    <p:sldId id="425" r:id="rId20"/>
    <p:sldId id="426" r:id="rId21"/>
    <p:sldId id="427" r:id="rId22"/>
    <p:sldId id="428" r:id="rId23"/>
    <p:sldId id="315" r:id="rId24"/>
    <p:sldId id="316" r:id="rId25"/>
    <p:sldId id="317" r:id="rId26"/>
    <p:sldId id="318" r:id="rId27"/>
    <p:sldId id="1210" r:id="rId28"/>
    <p:sldId id="319" r:id="rId29"/>
    <p:sldId id="320" r:id="rId30"/>
    <p:sldId id="321" r:id="rId31"/>
    <p:sldId id="1211" r:id="rId32"/>
    <p:sldId id="1186" r:id="rId33"/>
    <p:sldId id="1187" r:id="rId34"/>
    <p:sldId id="1188" r:id="rId35"/>
    <p:sldId id="1189" r:id="rId36"/>
    <p:sldId id="1178" r:id="rId37"/>
    <p:sldId id="1179" r:id="rId38"/>
    <p:sldId id="1180" r:id="rId39"/>
    <p:sldId id="1181" r:id="rId40"/>
    <p:sldId id="1182" r:id="rId41"/>
    <p:sldId id="314" r:id="rId42"/>
    <p:sldId id="1184" r:id="rId43"/>
    <p:sldId id="1185" r:id="rId44"/>
    <p:sldId id="1208" r:id="rId45"/>
    <p:sldId id="1209" r:id="rId46"/>
    <p:sldId id="340" r:id="rId47"/>
    <p:sldId id="341" r:id="rId48"/>
    <p:sldId id="419" r:id="rId49"/>
    <p:sldId id="409" r:id="rId50"/>
  </p:sldIdLst>
  <p:sldSz cx="12188825" cy="6858000"/>
  <p:notesSz cx="6858000" cy="9144000"/>
  <p:embeddedFontLst>
    <p:embeddedFont>
      <p:font typeface="72 Monospace" panose="020B0509030603020204" pitchFamily="49" charset="0"/>
      <p:regular r:id="rId52"/>
      <p:bold r:id="rId53"/>
    </p:embeddedFont>
    <p:embeddedFont>
      <p:font typeface="Arial Black" panose="020B0A04020102020204" pitchFamily="34" charset="0"/>
      <p:regular r:id="rId54"/>
      <p:bold r:id="rId55"/>
    </p:embeddedFont>
    <p:embeddedFont>
      <p:font typeface="Cambria" panose="02040503050406030204" pitchFamily="18" charset="0"/>
      <p:regular r:id="rId56"/>
      <p:bold r:id="rId57"/>
      <p:italic r:id="rId58"/>
      <p:boldItalic r:id="rId59"/>
    </p:embeddedFont>
    <p:embeddedFont>
      <p:font typeface="Consolas" panose="020B0609020204030204" pitchFamily="49" charset="0"/>
      <p:regular r:id="rId60"/>
      <p:bold r:id="rId61"/>
      <p:italic r:id="rId62"/>
      <p:boldItalic r:id="rId63"/>
    </p:embeddedFont>
    <p:embeddedFont>
      <p:font typeface="Cooper Black" panose="0208090404030B020404" pitchFamily="18" charset="0"/>
      <p:regular r:id="rId64"/>
    </p:embeddedFont>
    <p:embeddedFont>
      <p:font typeface="Corben" panose="020B0604020202020204" charset="0"/>
      <p:bold r:id="rId65"/>
    </p:embeddedFont>
    <p:embeddedFont>
      <p:font typeface="Open Sans" panose="020B0606030504020204" pitchFamily="34" charset="0"/>
      <p:regular r:id="rId66"/>
      <p:bold r:id="rId67"/>
      <p:italic r:id="rId68"/>
      <p:boldItalic r:id="rId69"/>
    </p:embeddedFont>
    <p:embeddedFont>
      <p:font typeface="Quattrocento Sans" panose="020B0502050000020003" pitchFamily="34" charset="0"/>
      <p:regular r:id="rId70"/>
      <p:bold r:id="rId71"/>
      <p:italic r:id="rId72"/>
      <p:boldItalic r:id="rId73"/>
    </p:embeddedFont>
    <p:embeddedFont>
      <p:font typeface="Segoe UI" panose="020B0502040204020203" pitchFamily="34" charset="0"/>
      <p:regular r:id="rId74"/>
      <p:bold r:id="rId75"/>
      <p:italic r:id="rId76"/>
      <p:boldItalic r:id="rId77"/>
    </p:embeddedFont>
    <p:embeddedFont>
      <p:font typeface="Segoe UI Black" panose="020B0A02040204020203" pitchFamily="34" charset="0"/>
      <p:bold r:id="rId78"/>
      <p:boldItalic r:id="rId79"/>
    </p:embeddedFont>
    <p:embeddedFont>
      <p:font typeface="Segoe UI Light" panose="020B0502040204020203" pitchFamily="34" charset="0"/>
      <p:regular r:id="rId80"/>
      <p:italic r:id="rId8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39">
          <p15:clr>
            <a:srgbClr val="A4A3A4"/>
          </p15:clr>
        </p15:guide>
      </p15:sldGuideLst>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203" roundtripDataSignature="AMtx7mjDuvg+AJ5SXhqS019oXJCQRER+/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83E6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280" autoAdjust="0"/>
    <p:restoredTop sz="94660"/>
  </p:normalViewPr>
  <p:slideViewPr>
    <p:cSldViewPr snapToGrid="0">
      <p:cViewPr varScale="1">
        <p:scale>
          <a:sx n="104" d="100"/>
          <a:sy n="104" d="100"/>
        </p:scale>
        <p:origin x="612" y="56"/>
      </p:cViewPr>
      <p:guideLst>
        <p:guide orient="horz" pos="2160"/>
        <p:guide pos="3839"/>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font" Target="fonts/font12.fntdata"/><Relationship Id="rId68" Type="http://schemas.openxmlformats.org/officeDocument/2006/relationships/font" Target="fonts/font17.fntdata"/><Relationship Id="rId205" Type="http://schemas.openxmlformats.org/officeDocument/2006/relationships/viewProps" Target="viewProps.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font" Target="fonts/font2.fntdata"/><Relationship Id="rId58" Type="http://schemas.openxmlformats.org/officeDocument/2006/relationships/font" Target="fonts/font7.fntdata"/><Relationship Id="rId74" Type="http://schemas.openxmlformats.org/officeDocument/2006/relationships/font" Target="fonts/font23.fntdata"/><Relationship Id="rId79" Type="http://schemas.openxmlformats.org/officeDocument/2006/relationships/font" Target="fonts/font28.fntdata"/><Relationship Id="rId5" Type="http://schemas.openxmlformats.org/officeDocument/2006/relationships/slide" Target="slides/slide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font" Target="fonts/font5.fntdata"/><Relationship Id="rId64" Type="http://schemas.openxmlformats.org/officeDocument/2006/relationships/font" Target="fonts/font13.fntdata"/><Relationship Id="rId69" Type="http://schemas.openxmlformats.org/officeDocument/2006/relationships/font" Target="fonts/font18.fntdata"/><Relationship Id="rId77" Type="http://schemas.openxmlformats.org/officeDocument/2006/relationships/font" Target="fonts/font26.fntdata"/><Relationship Id="rId8" Type="http://schemas.openxmlformats.org/officeDocument/2006/relationships/slide" Target="slides/slide4.xml"/><Relationship Id="rId51" Type="http://schemas.openxmlformats.org/officeDocument/2006/relationships/notesMaster" Target="notesMasters/notesMaster1.xml"/><Relationship Id="rId72" Type="http://schemas.openxmlformats.org/officeDocument/2006/relationships/font" Target="fonts/font21.fntdata"/><Relationship Id="rId80" Type="http://schemas.openxmlformats.org/officeDocument/2006/relationships/font" Target="fonts/font29.fntdata"/><Relationship Id="rId206"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font" Target="fonts/font8.fntdata"/><Relationship Id="rId67" Type="http://schemas.openxmlformats.org/officeDocument/2006/relationships/font" Target="fonts/font16.fntdata"/><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font" Target="fonts/font3.fntdata"/><Relationship Id="rId62" Type="http://schemas.openxmlformats.org/officeDocument/2006/relationships/font" Target="fonts/font11.fntdata"/><Relationship Id="rId70" Type="http://schemas.openxmlformats.org/officeDocument/2006/relationships/font" Target="fonts/font19.fntdata"/><Relationship Id="rId75" Type="http://schemas.openxmlformats.org/officeDocument/2006/relationships/font" Target="fonts/font24.fntdata"/><Relationship Id="rId1" Type="http://schemas.openxmlformats.org/officeDocument/2006/relationships/slideMaster" Target="slideMasters/slideMaster1.xml"/><Relationship Id="rId6" Type="http://schemas.openxmlformats.org/officeDocument/2006/relationships/slide" Target="slides/slide2.xml"/><Relationship Id="rId204" Type="http://schemas.openxmlformats.org/officeDocument/2006/relationships/presProps" Target="presProps.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font" Target="fonts/font6.fntdata"/><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font" Target="fonts/font1.fntdata"/><Relationship Id="rId60" Type="http://schemas.openxmlformats.org/officeDocument/2006/relationships/font" Target="fonts/font9.fntdata"/><Relationship Id="rId65" Type="http://schemas.openxmlformats.org/officeDocument/2006/relationships/font" Target="fonts/font14.fntdata"/><Relationship Id="rId73" Type="http://schemas.openxmlformats.org/officeDocument/2006/relationships/font" Target="fonts/font22.fntdata"/><Relationship Id="rId78" Type="http://schemas.openxmlformats.org/officeDocument/2006/relationships/font" Target="fonts/font27.fntdata"/><Relationship Id="rId81" Type="http://schemas.openxmlformats.org/officeDocument/2006/relationships/font" Target="fonts/font30.fntdata"/><Relationship Id="rId4" Type="http://schemas.openxmlformats.org/officeDocument/2006/relationships/slideMaster" Target="slideMasters/slideMaster4.xml"/><Relationship Id="rId9" Type="http://schemas.openxmlformats.org/officeDocument/2006/relationships/slide" Target="slides/slide5.xml"/><Relationship Id="rId207" Type="http://schemas.openxmlformats.org/officeDocument/2006/relationships/tableStyles" Target="tableStyles.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font" Target="fonts/font4.fntdata"/><Relationship Id="rId76" Type="http://schemas.openxmlformats.org/officeDocument/2006/relationships/font" Target="fonts/font25.fntdata"/><Relationship Id="rId7" Type="http://schemas.openxmlformats.org/officeDocument/2006/relationships/slide" Target="slides/slide3.xml"/><Relationship Id="rId71" Type="http://schemas.openxmlformats.org/officeDocument/2006/relationships/font" Target="fonts/font20.fntdata"/><Relationship Id="rId2" Type="http://schemas.openxmlformats.org/officeDocument/2006/relationships/slideMaster" Target="slideMasters/slideMaster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font" Target="fonts/font15.fntdata"/><Relationship Id="rId61" Type="http://schemas.openxmlformats.org/officeDocument/2006/relationships/font" Target="fonts/font10.fntdata"/><Relationship Id="rId203" Type="http://customschemas.google.com/relationships/presentationmetadata" Target="metadata"/></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25:05.631"/>
    </inkml:context>
    <inkml:brush xml:id="br0">
      <inkml:brushProperty name="width" value="0.05" units="cm"/>
      <inkml:brushProperty name="height" value="0.05" units="cm"/>
    </inkml:brush>
  </inkml:definitions>
  <inkml:trace contextRef="#ctx0" brushRef="#br0">0 0 24575,'0'0'-8191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25:05.631"/>
    </inkml:context>
    <inkml:brush xml:id="br0">
      <inkml:brushProperty name="width" value="0.05" units="cm"/>
      <inkml:brushProperty name="height" value="0.05" units="cm"/>
    </inkml:brush>
  </inkml:definitions>
  <inkml:trace contextRef="#ctx0" brushRef="#br0">0 0 24575,'0'0'-8191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2T01:49:50.897"/>
    </inkml:context>
    <inkml:brush xml:id="br0">
      <inkml:brushProperty name="width" value="0.05" units="cm"/>
      <inkml:brushProperty name="height" value="0.05" units="cm"/>
      <inkml:brushProperty name="color" value="#F6630D"/>
    </inkml:brush>
  </inkml:definitions>
  <inkml:trace contextRef="#ctx0" brushRef="#br0">112 4 4192 0 0,'4'-3'2787'0'0,"-11"6"-2817"0"0,-19 13 93 0 0,20-12 281 0 0,4-4-335 0 0,1 0 0 0 0,-1 1 0 0 0,1-1 0 0 0,-1 1-1 0 0,1-1 1 0 0,-1 1 0 0 0,1 0 0 0 0,-1-1 0 0 0,1 1 0 0 0,0 0 0 0 0,-1 0 0 0 0,-1 2 0 0 0,0-1 9 0 0,-2 0 51 0 0,2 1-9 0 0,-4 4-49 0 0,0 0 0 0 0,0 0 0 0 0,1 1 0 0 0,-10 14 0 0 0,14-19 1010 0 0,17-6-837 0 0,4-4-54 0 0,-15 6 340 0 0,-1-1-511 0 0,11-6-13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21T05:57:29.702"/>
    </inkml:context>
    <inkml:brush xml:id="br0">
      <inkml:brushProperty name="width" value="0.1" units="cm"/>
      <inkml:brushProperty name="height" value="0.1" units="cm"/>
    </inkml:brush>
  </inkml:definitions>
  <inkml:trace contextRef="#ctx0" brushRef="#br0">1 0 24575,'0'0'-8191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25:05.631"/>
    </inkml:context>
    <inkml:brush xml:id="br0">
      <inkml:brushProperty name="width" value="0.05" units="cm"/>
      <inkml:brushProperty name="height" value="0.05" units="cm"/>
    </inkml:brush>
  </inkml:definitions>
  <inkml:trace contextRef="#ctx0" brushRef="#br0">0 0 24575,'0'0'-8191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21T06:04:36.903"/>
    </inkml:context>
    <inkml:brush xml:id="br0">
      <inkml:brushProperty name="width" value="0.1" units="cm"/>
      <inkml:brushProperty name="height" value="0.1" units="cm"/>
    </inkml:brush>
  </inkml:definitions>
  <inkml:trace contextRef="#ctx0" brushRef="#br0">0 1 24575,'0'0'-8191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pixabay.com/photos/san-francisco-transamerica-pyramid-1633203/"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Google Shape;49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93" name="Google Shape;493;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94" name="Google Shape;494;p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0"/>
        <p:cNvGrpSpPr/>
        <p:nvPr/>
      </p:nvGrpSpPr>
      <p:grpSpPr>
        <a:xfrm>
          <a:off x="0" y="0"/>
          <a:ext cx="0" cy="0"/>
          <a:chOff x="0" y="0"/>
          <a:chExt cx="0" cy="0"/>
        </a:xfrm>
      </p:grpSpPr>
      <p:sp>
        <p:nvSpPr>
          <p:cNvPr id="1191" name="Google Shape;1191;p4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92" name="Google Shape;1192;p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2"/>
        <p:cNvGrpSpPr/>
        <p:nvPr/>
      </p:nvGrpSpPr>
      <p:grpSpPr>
        <a:xfrm>
          <a:off x="0" y="0"/>
          <a:ext cx="0" cy="0"/>
          <a:chOff x="0" y="0"/>
          <a:chExt cx="0" cy="0"/>
        </a:xfrm>
      </p:grpSpPr>
      <p:sp>
        <p:nvSpPr>
          <p:cNvPr id="1203" name="Google Shape;1203;p5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04" name="Google Shape;1204;p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1"/>
        <p:cNvGrpSpPr/>
        <p:nvPr/>
      </p:nvGrpSpPr>
      <p:grpSpPr>
        <a:xfrm>
          <a:off x="0" y="0"/>
          <a:ext cx="0" cy="0"/>
          <a:chOff x="0" y="0"/>
          <a:chExt cx="0" cy="0"/>
        </a:xfrm>
      </p:grpSpPr>
      <p:sp>
        <p:nvSpPr>
          <p:cNvPr id="1222" name="Google Shape;1222;p5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23" name="Google Shape;1223;p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9"/>
        <p:cNvGrpSpPr/>
        <p:nvPr/>
      </p:nvGrpSpPr>
      <p:grpSpPr>
        <a:xfrm>
          <a:off x="0" y="0"/>
          <a:ext cx="0" cy="0"/>
          <a:chOff x="0" y="0"/>
          <a:chExt cx="0" cy="0"/>
        </a:xfrm>
      </p:grpSpPr>
      <p:sp>
        <p:nvSpPr>
          <p:cNvPr id="1230" name="Google Shape;1230;p5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31" name="Google Shape;1231;p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2"/>
        <p:cNvGrpSpPr/>
        <p:nvPr/>
      </p:nvGrpSpPr>
      <p:grpSpPr>
        <a:xfrm>
          <a:off x="0" y="0"/>
          <a:ext cx="0" cy="0"/>
          <a:chOff x="0" y="0"/>
          <a:chExt cx="0" cy="0"/>
        </a:xfrm>
      </p:grpSpPr>
      <p:sp>
        <p:nvSpPr>
          <p:cNvPr id="1243" name="Google Shape;1243;p5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44" name="Google Shape;1244;p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1"/>
        <p:cNvGrpSpPr/>
        <p:nvPr/>
      </p:nvGrpSpPr>
      <p:grpSpPr>
        <a:xfrm>
          <a:off x="0" y="0"/>
          <a:ext cx="0" cy="0"/>
          <a:chOff x="0" y="0"/>
          <a:chExt cx="0" cy="0"/>
        </a:xfrm>
      </p:grpSpPr>
      <p:sp>
        <p:nvSpPr>
          <p:cNvPr id="1252" name="Google Shape;1252;p5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53" name="Google Shape;1253;p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5"/>
        <p:cNvGrpSpPr/>
        <p:nvPr/>
      </p:nvGrpSpPr>
      <p:grpSpPr>
        <a:xfrm>
          <a:off x="0" y="0"/>
          <a:ext cx="0" cy="0"/>
          <a:chOff x="0" y="0"/>
          <a:chExt cx="0" cy="0"/>
        </a:xfrm>
      </p:grpSpPr>
      <p:sp>
        <p:nvSpPr>
          <p:cNvPr id="1266" name="Google Shape;1266;p5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67" name="Google Shape;1267;p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4"/>
        <p:cNvGrpSpPr/>
        <p:nvPr/>
      </p:nvGrpSpPr>
      <p:grpSpPr>
        <a:xfrm>
          <a:off x="0" y="0"/>
          <a:ext cx="0" cy="0"/>
          <a:chOff x="0" y="0"/>
          <a:chExt cx="0" cy="0"/>
        </a:xfrm>
      </p:grpSpPr>
      <p:sp>
        <p:nvSpPr>
          <p:cNvPr id="1275" name="Google Shape;1275;p5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76" name="Google Shape;1276;p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8"/>
        <p:cNvGrpSpPr/>
        <p:nvPr/>
      </p:nvGrpSpPr>
      <p:grpSpPr>
        <a:xfrm>
          <a:off x="0" y="0"/>
          <a:ext cx="0" cy="0"/>
          <a:chOff x="0" y="0"/>
          <a:chExt cx="0" cy="0"/>
        </a:xfrm>
      </p:grpSpPr>
      <p:sp>
        <p:nvSpPr>
          <p:cNvPr id="1309" name="Google Shape;1309;p5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310" name="Google Shape;1310;p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8"/>
        <p:cNvGrpSpPr/>
        <p:nvPr/>
      </p:nvGrpSpPr>
      <p:grpSpPr>
        <a:xfrm>
          <a:off x="0" y="0"/>
          <a:ext cx="0" cy="0"/>
          <a:chOff x="0" y="0"/>
          <a:chExt cx="0" cy="0"/>
        </a:xfrm>
      </p:grpSpPr>
      <p:sp>
        <p:nvSpPr>
          <p:cNvPr id="1349" name="Google Shape;1349;p6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50" name="Google Shape;1350;p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hlinkClick r:id="rId3"/>
              </a:rPr>
              <a:t>https://pixabay.com/photos/san-francisco-transamerica-pyramid-1633203/</a:t>
            </a:r>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3</a:t>
            </a:fld>
            <a:endParaRPr lang="en-US"/>
          </a:p>
        </p:txBody>
      </p:sp>
    </p:spTree>
    <p:extLst>
      <p:ext uri="{BB962C8B-B14F-4D97-AF65-F5344CB8AC3E}">
        <p14:creationId xmlns:p14="http://schemas.microsoft.com/office/powerpoint/2010/main" val="1245662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6"/>
        <p:cNvGrpSpPr/>
        <p:nvPr/>
      </p:nvGrpSpPr>
      <p:grpSpPr>
        <a:xfrm>
          <a:off x="0" y="0"/>
          <a:ext cx="0" cy="0"/>
          <a:chOff x="0" y="0"/>
          <a:chExt cx="0" cy="0"/>
        </a:xfrm>
      </p:grpSpPr>
      <p:sp>
        <p:nvSpPr>
          <p:cNvPr id="1357" name="Google Shape;1357;p6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58" name="Google Shape;1358;p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4"/>
        <p:cNvGrpSpPr/>
        <p:nvPr/>
      </p:nvGrpSpPr>
      <p:grpSpPr>
        <a:xfrm>
          <a:off x="0" y="0"/>
          <a:ext cx="0" cy="0"/>
          <a:chOff x="0" y="0"/>
          <a:chExt cx="0" cy="0"/>
        </a:xfrm>
      </p:grpSpPr>
      <p:sp>
        <p:nvSpPr>
          <p:cNvPr id="1365" name="Google Shape;1365;p6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66" name="Google Shape;1366;p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2"/>
        <p:cNvGrpSpPr/>
        <p:nvPr/>
      </p:nvGrpSpPr>
      <p:grpSpPr>
        <a:xfrm>
          <a:off x="0" y="0"/>
          <a:ext cx="0" cy="0"/>
          <a:chOff x="0" y="0"/>
          <a:chExt cx="0" cy="0"/>
        </a:xfrm>
      </p:grpSpPr>
      <p:sp>
        <p:nvSpPr>
          <p:cNvPr id="1403" name="Google Shape;1403;p6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04" name="Google Shape;1404;p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8"/>
        <p:cNvGrpSpPr/>
        <p:nvPr/>
      </p:nvGrpSpPr>
      <p:grpSpPr>
        <a:xfrm>
          <a:off x="0" y="0"/>
          <a:ext cx="0" cy="0"/>
          <a:chOff x="0" y="0"/>
          <a:chExt cx="0" cy="0"/>
        </a:xfrm>
      </p:grpSpPr>
      <p:sp>
        <p:nvSpPr>
          <p:cNvPr id="1309" name="Google Shape;1309;p5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310" name="Google Shape;1310;p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0"/>
        <p:cNvGrpSpPr/>
        <p:nvPr/>
      </p:nvGrpSpPr>
      <p:grpSpPr>
        <a:xfrm>
          <a:off x="0" y="0"/>
          <a:ext cx="0" cy="0"/>
          <a:chOff x="0" y="0"/>
          <a:chExt cx="0" cy="0"/>
        </a:xfrm>
      </p:grpSpPr>
      <p:sp>
        <p:nvSpPr>
          <p:cNvPr id="1411" name="Google Shape;1411;p6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12" name="Google Shape;1412;p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2"/>
        <p:cNvGrpSpPr/>
        <p:nvPr/>
      </p:nvGrpSpPr>
      <p:grpSpPr>
        <a:xfrm>
          <a:off x="0" y="0"/>
          <a:ext cx="0" cy="0"/>
          <a:chOff x="0" y="0"/>
          <a:chExt cx="0" cy="0"/>
        </a:xfrm>
      </p:grpSpPr>
      <p:sp>
        <p:nvSpPr>
          <p:cNvPr id="1433" name="Google Shape;1433;p6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34" name="Google Shape;1434;p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0"/>
        <p:cNvGrpSpPr/>
        <p:nvPr/>
      </p:nvGrpSpPr>
      <p:grpSpPr>
        <a:xfrm>
          <a:off x="0" y="0"/>
          <a:ext cx="0" cy="0"/>
          <a:chOff x="0" y="0"/>
          <a:chExt cx="0" cy="0"/>
        </a:xfrm>
      </p:grpSpPr>
      <p:sp>
        <p:nvSpPr>
          <p:cNvPr id="1441" name="Google Shape;1441;p6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42" name="Google Shape;1442;p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7"/>
        <p:cNvGrpSpPr/>
        <p:nvPr/>
      </p:nvGrpSpPr>
      <p:grpSpPr>
        <a:xfrm>
          <a:off x="0" y="0"/>
          <a:ext cx="0" cy="0"/>
          <a:chOff x="0" y="0"/>
          <a:chExt cx="0" cy="0"/>
        </a:xfrm>
      </p:grpSpPr>
      <p:sp>
        <p:nvSpPr>
          <p:cNvPr id="1468" name="Google Shape;1468;p6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69" name="Google Shape;1469;p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7"/>
        <p:cNvGrpSpPr/>
        <p:nvPr/>
      </p:nvGrpSpPr>
      <p:grpSpPr>
        <a:xfrm>
          <a:off x="0" y="0"/>
          <a:ext cx="0" cy="0"/>
          <a:chOff x="0" y="0"/>
          <a:chExt cx="0" cy="0"/>
        </a:xfrm>
      </p:grpSpPr>
      <p:sp>
        <p:nvSpPr>
          <p:cNvPr id="1508" name="Google Shape;1508;p7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09" name="Google Shape;1509;p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6"/>
        <p:cNvGrpSpPr/>
        <p:nvPr/>
      </p:nvGrpSpPr>
      <p:grpSpPr>
        <a:xfrm>
          <a:off x="0" y="0"/>
          <a:ext cx="0" cy="0"/>
          <a:chOff x="0" y="0"/>
          <a:chExt cx="0" cy="0"/>
        </a:xfrm>
      </p:grpSpPr>
      <p:sp>
        <p:nvSpPr>
          <p:cNvPr id="1517" name="Google Shape;1517;p7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18" name="Google Shape;1518;p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8"/>
        <p:cNvGrpSpPr/>
        <p:nvPr/>
      </p:nvGrpSpPr>
      <p:grpSpPr>
        <a:xfrm>
          <a:off x="0" y="0"/>
          <a:ext cx="0" cy="0"/>
          <a:chOff x="0" y="0"/>
          <a:chExt cx="0" cy="0"/>
        </a:xfrm>
      </p:grpSpPr>
      <p:sp>
        <p:nvSpPr>
          <p:cNvPr id="1089" name="Google Shape;1089;p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90" name="Google Shape;1090;p4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91" name="Google Shape;1091;p4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fld id="{00000000-1234-1234-1234-123412341234}" type="slidenum">
              <a:rPr kumimoji="0" lang="en-US" sz="12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t>4</a:t>
            </a:fld>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5"/>
        <p:cNvGrpSpPr/>
        <p:nvPr/>
      </p:nvGrpSpPr>
      <p:grpSpPr>
        <a:xfrm>
          <a:off x="0" y="0"/>
          <a:ext cx="0" cy="0"/>
          <a:chOff x="0" y="0"/>
          <a:chExt cx="0" cy="0"/>
        </a:xfrm>
      </p:grpSpPr>
      <p:sp>
        <p:nvSpPr>
          <p:cNvPr id="1526" name="Google Shape;1526;p7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27" name="Google Shape;1527;p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4"/>
        <p:cNvGrpSpPr/>
        <p:nvPr/>
      </p:nvGrpSpPr>
      <p:grpSpPr>
        <a:xfrm>
          <a:off x="0" y="0"/>
          <a:ext cx="0" cy="0"/>
          <a:chOff x="0" y="0"/>
          <a:chExt cx="0" cy="0"/>
        </a:xfrm>
      </p:grpSpPr>
      <p:sp>
        <p:nvSpPr>
          <p:cNvPr id="1535" name="Google Shape;1535;p7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36" name="Google Shape;1536;p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8"/>
        <p:cNvGrpSpPr/>
        <p:nvPr/>
      </p:nvGrpSpPr>
      <p:grpSpPr>
        <a:xfrm>
          <a:off x="0" y="0"/>
          <a:ext cx="0" cy="0"/>
          <a:chOff x="0" y="0"/>
          <a:chExt cx="0" cy="0"/>
        </a:xfrm>
      </p:grpSpPr>
      <p:sp>
        <p:nvSpPr>
          <p:cNvPr id="1309" name="Google Shape;1309;p5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310" name="Google Shape;1310;p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4"/>
        <p:cNvGrpSpPr/>
        <p:nvPr/>
      </p:nvGrpSpPr>
      <p:grpSpPr>
        <a:xfrm>
          <a:off x="0" y="0"/>
          <a:ext cx="0" cy="0"/>
          <a:chOff x="0" y="0"/>
          <a:chExt cx="0" cy="0"/>
        </a:xfrm>
      </p:grpSpPr>
      <p:sp>
        <p:nvSpPr>
          <p:cNvPr id="1655" name="Google Shape;1655;p8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56" name="Google Shape;1656;p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3"/>
        <p:cNvGrpSpPr/>
        <p:nvPr/>
      </p:nvGrpSpPr>
      <p:grpSpPr>
        <a:xfrm>
          <a:off x="0" y="0"/>
          <a:ext cx="0" cy="0"/>
          <a:chOff x="0" y="0"/>
          <a:chExt cx="0" cy="0"/>
        </a:xfrm>
      </p:grpSpPr>
      <p:sp>
        <p:nvSpPr>
          <p:cNvPr id="1664" name="Google Shape;1664;p8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65" name="Google Shape;1665;p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1218987"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218987"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2538230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4"/>
        <p:cNvGrpSpPr/>
        <p:nvPr/>
      </p:nvGrpSpPr>
      <p:grpSpPr>
        <a:xfrm>
          <a:off x="0" y="0"/>
          <a:ext cx="0" cy="0"/>
          <a:chOff x="0" y="0"/>
          <a:chExt cx="0" cy="0"/>
        </a:xfrm>
      </p:grpSpPr>
      <p:sp>
        <p:nvSpPr>
          <p:cNvPr id="1125" name="Google Shape;1125;p4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26" name="Google Shape;1126;p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2"/>
        <p:cNvGrpSpPr/>
        <p:nvPr/>
      </p:nvGrpSpPr>
      <p:grpSpPr>
        <a:xfrm>
          <a:off x="0" y="0"/>
          <a:ext cx="0" cy="0"/>
          <a:chOff x="0" y="0"/>
          <a:chExt cx="0" cy="0"/>
        </a:xfrm>
      </p:grpSpPr>
      <p:sp>
        <p:nvSpPr>
          <p:cNvPr id="1133" name="Google Shape;1133;p4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34" name="Google Shape;1134;p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0"/>
        <p:cNvGrpSpPr/>
        <p:nvPr/>
      </p:nvGrpSpPr>
      <p:grpSpPr>
        <a:xfrm>
          <a:off x="0" y="0"/>
          <a:ext cx="0" cy="0"/>
          <a:chOff x="0" y="0"/>
          <a:chExt cx="0" cy="0"/>
        </a:xfrm>
      </p:grpSpPr>
      <p:sp>
        <p:nvSpPr>
          <p:cNvPr id="1141" name="Google Shape;1141;p4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142" name="Google Shape;1142;p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8"/>
        <p:cNvGrpSpPr/>
        <p:nvPr/>
      </p:nvGrpSpPr>
      <p:grpSpPr>
        <a:xfrm>
          <a:off x="0" y="0"/>
          <a:ext cx="0" cy="0"/>
          <a:chOff x="0" y="0"/>
          <a:chExt cx="0" cy="0"/>
        </a:xfrm>
      </p:grpSpPr>
      <p:sp>
        <p:nvSpPr>
          <p:cNvPr id="1149" name="Google Shape;1149;p4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50" name="Google Shape;1150;p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7"/>
        <p:cNvGrpSpPr/>
        <p:nvPr/>
      </p:nvGrpSpPr>
      <p:grpSpPr>
        <a:xfrm>
          <a:off x="0" y="0"/>
          <a:ext cx="0" cy="0"/>
          <a:chOff x="0" y="0"/>
          <a:chExt cx="0" cy="0"/>
        </a:xfrm>
      </p:grpSpPr>
      <p:sp>
        <p:nvSpPr>
          <p:cNvPr id="1158" name="Google Shape;1158;p4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59" name="Google Shape;1159;p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4"/>
        <p:cNvGrpSpPr/>
        <p:nvPr/>
      </p:nvGrpSpPr>
      <p:grpSpPr>
        <a:xfrm>
          <a:off x="0" y="0"/>
          <a:ext cx="0" cy="0"/>
          <a:chOff x="0" y="0"/>
          <a:chExt cx="0" cy="0"/>
        </a:xfrm>
      </p:grpSpPr>
      <p:sp>
        <p:nvSpPr>
          <p:cNvPr id="1175" name="Google Shape;1175;p4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76" name="Google Shape;1176;p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15"/>
        <p:cNvGrpSpPr/>
        <p:nvPr/>
      </p:nvGrpSpPr>
      <p:grpSpPr>
        <a:xfrm>
          <a:off x="0" y="0"/>
          <a:ext cx="0" cy="0"/>
          <a:chOff x="0" y="0"/>
          <a:chExt cx="0" cy="0"/>
        </a:xfrm>
      </p:grpSpPr>
      <p:sp>
        <p:nvSpPr>
          <p:cNvPr id="16" name="Google Shape;16;p146"/>
          <p:cNvSpPr/>
          <p:nvPr/>
        </p:nvSpPr>
        <p:spPr>
          <a:xfrm flipH="1">
            <a:off x="-2" y="3058359"/>
            <a:ext cx="7462565" cy="3799641"/>
          </a:xfrm>
          <a:custGeom>
            <a:avLst/>
            <a:gdLst/>
            <a:ahLst/>
            <a:cxnLst/>
            <a:rect l="l" t="t" r="r" b="b"/>
            <a:pathLst>
              <a:path w="12188831" h="5733256" extrusionOk="0">
                <a:moveTo>
                  <a:pt x="12188831" y="0"/>
                </a:moveTo>
                <a:lnTo>
                  <a:pt x="12188831" y="5733256"/>
                </a:lnTo>
                <a:lnTo>
                  <a:pt x="10983154" y="5733256"/>
                </a:lnTo>
                <a:lnTo>
                  <a:pt x="10983152" y="5733255"/>
                </a:lnTo>
                <a:lnTo>
                  <a:pt x="0" y="5733255"/>
                </a:lnTo>
                <a:lnTo>
                  <a:pt x="0" y="3901689"/>
                </a:lnTo>
                <a:lnTo>
                  <a:pt x="116738" y="3818114"/>
                </a:lnTo>
                <a:cubicBezTo>
                  <a:pt x="956202" y="3277659"/>
                  <a:pt x="1857795" y="3898914"/>
                  <a:pt x="3353729" y="5019020"/>
                </a:cubicBezTo>
                <a:cubicBezTo>
                  <a:pt x="5767244" y="6817560"/>
                  <a:pt x="6911508" y="2885526"/>
                  <a:pt x="10993000" y="491571"/>
                </a:cubicBezTo>
                <a:lnTo>
                  <a:pt x="11125235" y="417447"/>
                </a:lnTo>
                <a:lnTo>
                  <a:pt x="11145184" y="404008"/>
                </a:lnTo>
                <a:cubicBezTo>
                  <a:pt x="11220887" y="357537"/>
                  <a:pt x="11298685" y="314203"/>
                  <a:pt x="11378400" y="274182"/>
                </a:cubicBezTo>
                <a:lnTo>
                  <a:pt x="11390552" y="268723"/>
                </a:lnTo>
                <a:lnTo>
                  <a:pt x="11397294" y="264943"/>
                </a:lnTo>
                <a:lnTo>
                  <a:pt x="11495015" y="216024"/>
                </a:lnTo>
                <a:lnTo>
                  <a:pt x="11495015" y="221793"/>
                </a:lnTo>
                <a:lnTo>
                  <a:pt x="11623123" y="164241"/>
                </a:lnTo>
                <a:cubicBezTo>
                  <a:pt x="11789872" y="97813"/>
                  <a:pt x="11963585" y="45356"/>
                  <a:pt x="12142851" y="8296"/>
                </a:cubicBezTo>
                <a:close/>
              </a:path>
            </a:pathLst>
          </a:custGeom>
          <a:solidFill>
            <a:srgbClr val="C7E6B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lt1"/>
              </a:solidFill>
              <a:latin typeface="Quattrocento Sans"/>
              <a:ea typeface="Quattrocento Sans"/>
              <a:cs typeface="Quattrocento Sans"/>
              <a:sym typeface="Quattrocento Sans"/>
            </a:endParaRPr>
          </a:p>
        </p:txBody>
      </p:sp>
      <p:sp>
        <p:nvSpPr>
          <p:cNvPr id="17" name="Google Shape;17;p146"/>
          <p:cNvSpPr/>
          <p:nvPr/>
        </p:nvSpPr>
        <p:spPr>
          <a:xfrm>
            <a:off x="-6" y="1124744"/>
            <a:ext cx="12188831" cy="5733256"/>
          </a:xfrm>
          <a:custGeom>
            <a:avLst/>
            <a:gdLst/>
            <a:ahLst/>
            <a:cxnLst/>
            <a:rect l="l" t="t" r="r" b="b"/>
            <a:pathLst>
              <a:path w="12188831" h="5733256" extrusionOk="0">
                <a:moveTo>
                  <a:pt x="12188831" y="0"/>
                </a:moveTo>
                <a:lnTo>
                  <a:pt x="12188831" y="5733256"/>
                </a:lnTo>
                <a:lnTo>
                  <a:pt x="10983154" y="5733256"/>
                </a:lnTo>
                <a:lnTo>
                  <a:pt x="10983152" y="5733255"/>
                </a:lnTo>
                <a:lnTo>
                  <a:pt x="0" y="5733255"/>
                </a:lnTo>
                <a:lnTo>
                  <a:pt x="0" y="3901689"/>
                </a:lnTo>
                <a:lnTo>
                  <a:pt x="116738" y="3818114"/>
                </a:lnTo>
                <a:cubicBezTo>
                  <a:pt x="956202" y="3277659"/>
                  <a:pt x="1857795" y="3898914"/>
                  <a:pt x="3353729" y="5019020"/>
                </a:cubicBezTo>
                <a:cubicBezTo>
                  <a:pt x="5767244" y="6817560"/>
                  <a:pt x="6911508" y="2885526"/>
                  <a:pt x="10993000" y="491571"/>
                </a:cubicBezTo>
                <a:lnTo>
                  <a:pt x="11125235" y="417447"/>
                </a:lnTo>
                <a:lnTo>
                  <a:pt x="11145184" y="404008"/>
                </a:lnTo>
                <a:cubicBezTo>
                  <a:pt x="11220887" y="357537"/>
                  <a:pt x="11298685" y="314203"/>
                  <a:pt x="11378400" y="274182"/>
                </a:cubicBezTo>
                <a:lnTo>
                  <a:pt x="11390552" y="268723"/>
                </a:lnTo>
                <a:lnTo>
                  <a:pt x="11397294" y="264943"/>
                </a:lnTo>
                <a:lnTo>
                  <a:pt x="11495015" y="216024"/>
                </a:lnTo>
                <a:lnTo>
                  <a:pt x="11495015" y="221793"/>
                </a:lnTo>
                <a:lnTo>
                  <a:pt x="11623123" y="164241"/>
                </a:lnTo>
                <a:cubicBezTo>
                  <a:pt x="11789872" y="97813"/>
                  <a:pt x="11963585" y="45356"/>
                  <a:pt x="12142851" y="8296"/>
                </a:cubicBezTo>
                <a:close/>
              </a:path>
            </a:pathLst>
          </a:custGeom>
          <a:solidFill>
            <a:srgbClr val="ABD98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lt1"/>
              </a:solidFill>
              <a:latin typeface="Quattrocento Sans"/>
              <a:ea typeface="Quattrocento Sans"/>
              <a:cs typeface="Quattrocento Sans"/>
              <a:sym typeface="Quattrocento Sans"/>
            </a:endParaRPr>
          </a:p>
        </p:txBody>
      </p:sp>
      <p:sp>
        <p:nvSpPr>
          <p:cNvPr id="18" name="Google Shape;18;p146"/>
          <p:cNvSpPr/>
          <p:nvPr/>
        </p:nvSpPr>
        <p:spPr>
          <a:xfrm flipH="1">
            <a:off x="-2" y="1995614"/>
            <a:ext cx="12188827" cy="4862387"/>
          </a:xfrm>
          <a:custGeom>
            <a:avLst/>
            <a:gdLst/>
            <a:ahLst/>
            <a:cxnLst/>
            <a:rect l="l" t="t" r="r" b="b"/>
            <a:pathLst>
              <a:path w="12188827" h="4862387" extrusionOk="0">
                <a:moveTo>
                  <a:pt x="0" y="0"/>
                </a:moveTo>
                <a:lnTo>
                  <a:pt x="0" y="4862387"/>
                </a:lnTo>
                <a:lnTo>
                  <a:pt x="12188827" y="4862387"/>
                </a:lnTo>
                <a:lnTo>
                  <a:pt x="12188827" y="3248211"/>
                </a:lnTo>
                <a:lnTo>
                  <a:pt x="12065043" y="3174555"/>
                </a:lnTo>
                <a:cubicBezTo>
                  <a:pt x="11174911" y="2698247"/>
                  <a:pt x="10218900" y="3245765"/>
                  <a:pt x="8632675" y="4232925"/>
                </a:cubicBezTo>
                <a:cubicBezTo>
                  <a:pt x="5990931" y="5869126"/>
                  <a:pt x="4783278" y="2123831"/>
                  <a:pt x="103619" y="43113"/>
                </a:cubicBezTo>
                <a:close/>
              </a:path>
            </a:pathLst>
          </a:custGeom>
          <a:gradFill>
            <a:gsLst>
              <a:gs pos="0">
                <a:schemeClr val="accent1"/>
              </a:gs>
              <a:gs pos="100000">
                <a:schemeClr val="accent3"/>
              </a:gs>
            </a:gsLst>
            <a:lin ang="24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b="0" i="0" u="none" strike="noStrike" cap="none">
              <a:solidFill>
                <a:schemeClr val="dk1"/>
              </a:solidFill>
              <a:latin typeface="Quattrocento Sans"/>
              <a:ea typeface="Quattrocento Sans"/>
              <a:cs typeface="Quattrocento Sans"/>
              <a:sym typeface="Quattrocento Sans"/>
            </a:endParaRPr>
          </a:p>
        </p:txBody>
      </p:sp>
      <p:sp>
        <p:nvSpPr>
          <p:cNvPr id="19" name="Google Shape;19;p146"/>
          <p:cNvSpPr txBox="1">
            <a:spLocks noGrp="1"/>
          </p:cNvSpPr>
          <p:nvPr>
            <p:ph type="ctrTitle"/>
          </p:nvPr>
        </p:nvSpPr>
        <p:spPr>
          <a:xfrm>
            <a:off x="914162" y="1257197"/>
            <a:ext cx="6548402" cy="1470025"/>
          </a:xfrm>
          <a:prstGeom prst="rect">
            <a:avLst/>
          </a:prstGeom>
          <a:noFill/>
          <a:ln>
            <a:noFill/>
          </a:ln>
        </p:spPr>
        <p:txBody>
          <a:bodyPr spcFirstLastPara="1" wrap="square" lIns="0" tIns="60925" rIns="0" bIns="60925" anchor="ctr" anchorCtr="0">
            <a:noAutofit/>
          </a:bodyPr>
          <a:lstStyle>
            <a:lvl1pPr lvl="0" algn="l">
              <a:lnSpc>
                <a:spcPct val="90000"/>
              </a:lnSpc>
              <a:spcBef>
                <a:spcPts val="0"/>
              </a:spcBef>
              <a:spcAft>
                <a:spcPts val="0"/>
              </a:spcAft>
              <a:buClr>
                <a:schemeClr val="accent1"/>
              </a:buClr>
              <a:buSzPts val="4800"/>
              <a:buFont typeface="Quattrocento Sans"/>
              <a:buNone/>
              <a:defRPr sz="48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 name="Google Shape;20;p146"/>
          <p:cNvSpPr txBox="1">
            <a:spLocks noGrp="1"/>
          </p:cNvSpPr>
          <p:nvPr>
            <p:ph type="subTitle" idx="1"/>
          </p:nvPr>
        </p:nvSpPr>
        <p:spPr>
          <a:xfrm>
            <a:off x="914163" y="2765323"/>
            <a:ext cx="6980449" cy="612775"/>
          </a:xfrm>
          <a:prstGeom prst="rect">
            <a:avLst/>
          </a:prstGeom>
          <a:noFill/>
          <a:ln>
            <a:noFill/>
          </a:ln>
        </p:spPr>
        <p:txBody>
          <a:bodyPr spcFirstLastPara="1" wrap="square" lIns="0" tIns="60925" rIns="0" bIns="60925" anchor="t" anchorCtr="0">
            <a:noAutofit/>
          </a:bodyPr>
          <a:lstStyle>
            <a:lvl1pPr lvl="0" algn="l">
              <a:spcBef>
                <a:spcPts val="560"/>
              </a:spcBef>
              <a:spcAft>
                <a:spcPts val="0"/>
              </a:spcAft>
              <a:buClr>
                <a:srgbClr val="7F7F7F"/>
              </a:buClr>
              <a:buSzPts val="2800"/>
              <a:buNone/>
              <a:defRPr sz="2800">
                <a:solidFill>
                  <a:srgbClr val="7F7F7F"/>
                </a:solidFill>
              </a:defRPr>
            </a:lvl1pPr>
            <a:lvl2pPr lvl="1" algn="ctr">
              <a:spcBef>
                <a:spcPts val="640"/>
              </a:spcBef>
              <a:spcAft>
                <a:spcPts val="0"/>
              </a:spcAft>
              <a:buClr>
                <a:srgbClr val="918E8D"/>
              </a:buClr>
              <a:buSzPts val="3200"/>
              <a:buNone/>
              <a:defRPr>
                <a:solidFill>
                  <a:srgbClr val="918E8D"/>
                </a:solidFill>
              </a:defRPr>
            </a:lvl2pPr>
            <a:lvl3pPr lvl="2" algn="ctr">
              <a:spcBef>
                <a:spcPts val="480"/>
              </a:spcBef>
              <a:spcAft>
                <a:spcPts val="0"/>
              </a:spcAft>
              <a:buClr>
                <a:srgbClr val="918E8D"/>
              </a:buClr>
              <a:buSzPts val="2400"/>
              <a:buNone/>
              <a:defRPr>
                <a:solidFill>
                  <a:srgbClr val="918E8D"/>
                </a:solidFill>
              </a:defRPr>
            </a:lvl3pPr>
            <a:lvl4pPr lvl="3" algn="ctr">
              <a:spcBef>
                <a:spcPts val="400"/>
              </a:spcBef>
              <a:spcAft>
                <a:spcPts val="0"/>
              </a:spcAft>
              <a:buClr>
                <a:srgbClr val="918E8D"/>
              </a:buClr>
              <a:buSzPts val="2000"/>
              <a:buNone/>
              <a:defRPr>
                <a:solidFill>
                  <a:srgbClr val="918E8D"/>
                </a:solidFill>
              </a:defRPr>
            </a:lvl4pPr>
            <a:lvl5pPr lvl="4" algn="ctr">
              <a:spcBef>
                <a:spcPts val="400"/>
              </a:spcBef>
              <a:spcAft>
                <a:spcPts val="0"/>
              </a:spcAft>
              <a:buClr>
                <a:srgbClr val="918E8D"/>
              </a:buClr>
              <a:buSzPts val="2000"/>
              <a:buNone/>
              <a:defRPr>
                <a:solidFill>
                  <a:srgbClr val="918E8D"/>
                </a:solidFill>
              </a:defRPr>
            </a:lvl5pPr>
            <a:lvl6pPr lvl="5" algn="ctr">
              <a:spcBef>
                <a:spcPts val="540"/>
              </a:spcBef>
              <a:spcAft>
                <a:spcPts val="0"/>
              </a:spcAft>
              <a:buClr>
                <a:srgbClr val="918E8D"/>
              </a:buClr>
              <a:buSzPts val="2700"/>
              <a:buNone/>
              <a:defRPr>
                <a:solidFill>
                  <a:srgbClr val="918E8D"/>
                </a:solidFill>
              </a:defRPr>
            </a:lvl6pPr>
            <a:lvl7pPr lvl="6" algn="ctr">
              <a:spcBef>
                <a:spcPts val="540"/>
              </a:spcBef>
              <a:spcAft>
                <a:spcPts val="0"/>
              </a:spcAft>
              <a:buClr>
                <a:srgbClr val="918E8D"/>
              </a:buClr>
              <a:buSzPts val="2700"/>
              <a:buNone/>
              <a:defRPr>
                <a:solidFill>
                  <a:srgbClr val="918E8D"/>
                </a:solidFill>
              </a:defRPr>
            </a:lvl7pPr>
            <a:lvl8pPr lvl="7" algn="ctr">
              <a:spcBef>
                <a:spcPts val="540"/>
              </a:spcBef>
              <a:spcAft>
                <a:spcPts val="0"/>
              </a:spcAft>
              <a:buClr>
                <a:srgbClr val="918E8D"/>
              </a:buClr>
              <a:buSzPts val="2700"/>
              <a:buNone/>
              <a:defRPr>
                <a:solidFill>
                  <a:srgbClr val="918E8D"/>
                </a:solidFill>
              </a:defRPr>
            </a:lvl8pPr>
            <a:lvl9pPr lvl="8" algn="ctr">
              <a:spcBef>
                <a:spcPts val="540"/>
              </a:spcBef>
              <a:spcAft>
                <a:spcPts val="0"/>
              </a:spcAft>
              <a:buClr>
                <a:srgbClr val="918E8D"/>
              </a:buClr>
              <a:buSzPts val="2700"/>
              <a:buNone/>
              <a:defRPr>
                <a:solidFill>
                  <a:srgbClr val="918E8D"/>
                </a:solidFill>
              </a:defRPr>
            </a:lvl9pPr>
          </a:lstStyle>
          <a:p>
            <a:endParaRPr/>
          </a:p>
        </p:txBody>
      </p:sp>
      <p:sp>
        <p:nvSpPr>
          <p:cNvPr id="21" name="Google Shape;21;p146"/>
          <p:cNvSpPr txBox="1">
            <a:spLocks noGrp="1"/>
          </p:cNvSpPr>
          <p:nvPr>
            <p:ph type="dt" idx="10"/>
          </p:nvPr>
        </p:nvSpPr>
        <p:spPr>
          <a:xfrm>
            <a:off x="609441" y="6356351"/>
            <a:ext cx="2844059" cy="365125"/>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146"/>
          <p:cNvSpPr txBox="1">
            <a:spLocks noGrp="1"/>
          </p:cNvSpPr>
          <p:nvPr>
            <p:ph type="ftr" idx="11"/>
          </p:nvPr>
        </p:nvSpPr>
        <p:spPr>
          <a:xfrm>
            <a:off x="4164515" y="6356351"/>
            <a:ext cx="3859795" cy="365125"/>
          </a:xfrm>
          <a:prstGeom prst="rect">
            <a:avLst/>
          </a:prstGeom>
          <a:noFill/>
          <a:ln>
            <a:noFill/>
          </a:ln>
        </p:spPr>
        <p:txBody>
          <a:bodyPr spcFirstLastPara="1" wrap="square" lIns="0" tIns="60925" rIns="0"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146"/>
          <p:cNvSpPr txBox="1">
            <a:spLocks noGrp="1"/>
          </p:cNvSpPr>
          <p:nvPr>
            <p:ph type="sldNum" idx="12"/>
          </p:nvPr>
        </p:nvSpPr>
        <p:spPr>
          <a:xfrm>
            <a:off x="8735325" y="6356351"/>
            <a:ext cx="2844059" cy="365125"/>
          </a:xfrm>
          <a:prstGeom prst="rect">
            <a:avLst/>
          </a:prstGeom>
          <a:noFill/>
          <a:ln>
            <a:noFill/>
          </a:ln>
        </p:spPr>
        <p:txBody>
          <a:bodyPr spcFirstLastPara="1" wrap="square" lIns="0" tIns="60925" rIns="0"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4" name="Google Shape;24;p146"/>
          <p:cNvSpPr txBox="1">
            <a:spLocks noGrp="1"/>
          </p:cNvSpPr>
          <p:nvPr>
            <p:ph type="body" idx="2"/>
          </p:nvPr>
        </p:nvSpPr>
        <p:spPr>
          <a:xfrm>
            <a:off x="7462563" y="5085184"/>
            <a:ext cx="4141693" cy="1156343"/>
          </a:xfrm>
          <a:prstGeom prst="rect">
            <a:avLst/>
          </a:prstGeom>
          <a:noFill/>
          <a:ln>
            <a:noFill/>
          </a:ln>
        </p:spPr>
        <p:txBody>
          <a:bodyPr spcFirstLastPara="1" wrap="square" lIns="0" tIns="60925" rIns="0" bIns="60925" anchor="b" anchorCtr="0">
            <a:noAutofit/>
          </a:bodyPr>
          <a:lstStyle>
            <a:lvl1pPr marL="457200" lvl="0" indent="-228600" algn="r">
              <a:spcBef>
                <a:spcPts val="400"/>
              </a:spcBef>
              <a:spcAft>
                <a:spcPts val="0"/>
              </a:spcAft>
              <a:buClr>
                <a:schemeClr val="lt1"/>
              </a:buClr>
              <a:buSzPts val="2000"/>
              <a:buNone/>
              <a:defRPr sz="2000">
                <a:solidFill>
                  <a:schemeClr val="lt1"/>
                </a:solidFill>
              </a:defRPr>
            </a:lvl1pPr>
            <a:lvl2pPr marL="914400" lvl="1" indent="-228600" algn="l">
              <a:spcBef>
                <a:spcPts val="320"/>
              </a:spcBef>
              <a:spcAft>
                <a:spcPts val="0"/>
              </a:spcAft>
              <a:buClr>
                <a:schemeClr val="dk1"/>
              </a:buClr>
              <a:buSzPts val="1600"/>
              <a:buNone/>
              <a:defRPr sz="1600"/>
            </a:lvl2pPr>
            <a:lvl3pPr marL="1371600" lvl="2" indent="-228600" algn="l">
              <a:spcBef>
                <a:spcPts val="320"/>
              </a:spcBef>
              <a:spcAft>
                <a:spcPts val="0"/>
              </a:spcAft>
              <a:buClr>
                <a:schemeClr val="dk1"/>
              </a:buClr>
              <a:buSzPts val="1600"/>
              <a:buNone/>
              <a:defRPr sz="1600"/>
            </a:lvl3pPr>
            <a:lvl4pPr marL="1828800" lvl="3" indent="-228600" algn="l">
              <a:spcBef>
                <a:spcPts val="320"/>
              </a:spcBef>
              <a:spcAft>
                <a:spcPts val="0"/>
              </a:spcAft>
              <a:buClr>
                <a:schemeClr val="dk1"/>
              </a:buClr>
              <a:buSzPts val="1600"/>
              <a:buNone/>
              <a:defRPr sz="1600"/>
            </a:lvl4pPr>
            <a:lvl5pPr marL="2286000" lvl="4" indent="-228600" algn="l">
              <a:spcBef>
                <a:spcPts val="320"/>
              </a:spcBef>
              <a:spcAft>
                <a:spcPts val="0"/>
              </a:spcAft>
              <a:buClr>
                <a:schemeClr val="dk1"/>
              </a:buClr>
              <a:buSzPts val="1600"/>
              <a:buNone/>
              <a:defRPr sz="160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5" name="Google Shape;25;p146"/>
          <p:cNvSpPr/>
          <p:nvPr/>
        </p:nvSpPr>
        <p:spPr>
          <a:xfrm>
            <a:off x="0" y="0"/>
            <a:ext cx="1125860" cy="1052736"/>
          </a:xfrm>
          <a:custGeom>
            <a:avLst/>
            <a:gdLst/>
            <a:ahLst/>
            <a:cxnLst/>
            <a:rect l="l" t="t" r="r" b="b"/>
            <a:pathLst>
              <a:path w="1125860" h="1052736" extrusionOk="0">
                <a:moveTo>
                  <a:pt x="0" y="0"/>
                </a:moveTo>
                <a:lnTo>
                  <a:pt x="1078411" y="0"/>
                </a:lnTo>
                <a:lnTo>
                  <a:pt x="1109768" y="101015"/>
                </a:lnTo>
                <a:cubicBezTo>
                  <a:pt x="1120319" y="152578"/>
                  <a:pt x="1125860" y="205966"/>
                  <a:pt x="1125860" y="260648"/>
                </a:cubicBezTo>
                <a:cubicBezTo>
                  <a:pt x="1125860" y="698106"/>
                  <a:pt x="771230" y="1052736"/>
                  <a:pt x="333772" y="1052736"/>
                </a:cubicBezTo>
                <a:cubicBezTo>
                  <a:pt x="224408" y="1052736"/>
                  <a:pt x="120220" y="1030572"/>
                  <a:pt x="25456" y="990490"/>
                </a:cubicBezTo>
                <a:lnTo>
                  <a:pt x="0" y="976673"/>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lt1"/>
              </a:solidFill>
              <a:latin typeface="Quattrocento Sans"/>
              <a:ea typeface="Quattrocento Sans"/>
              <a:cs typeface="Quattrocento Sans"/>
              <a:sym typeface="Quattrocento Sans"/>
            </a:endParaRPr>
          </a:p>
        </p:txBody>
      </p:sp>
      <p:sp>
        <p:nvSpPr>
          <p:cNvPr id="26" name="Google Shape;26;p146"/>
          <p:cNvSpPr/>
          <p:nvPr/>
        </p:nvSpPr>
        <p:spPr>
          <a:xfrm>
            <a:off x="1413892" y="398372"/>
            <a:ext cx="472244" cy="472244"/>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lt1"/>
              </a:solidFill>
              <a:latin typeface="Quattrocento Sans"/>
              <a:ea typeface="Quattrocento Sans"/>
              <a:cs typeface="Quattrocento Sans"/>
              <a:sym typeface="Quattrocento Sans"/>
            </a:endParaRPr>
          </a:p>
        </p:txBody>
      </p:sp>
      <p:sp>
        <p:nvSpPr>
          <p:cNvPr id="27" name="Google Shape;27;p146"/>
          <p:cNvSpPr/>
          <p:nvPr/>
        </p:nvSpPr>
        <p:spPr>
          <a:xfrm>
            <a:off x="9367155" y="1301823"/>
            <a:ext cx="1406894" cy="1406894"/>
          </a:xfrm>
          <a:prstGeom prst="ellipse">
            <a:avLst/>
          </a:prstGeom>
          <a:solidFill>
            <a:srgbClr val="ACD98C"/>
          </a:solidFill>
          <a:ln w="1016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lt1"/>
              </a:solidFill>
              <a:latin typeface="Quattrocento Sans"/>
              <a:ea typeface="Quattrocento Sans"/>
              <a:cs typeface="Quattrocento Sans"/>
              <a:sym typeface="Quattrocento Sans"/>
            </a:endParaRPr>
          </a:p>
        </p:txBody>
      </p:sp>
      <p:sp>
        <p:nvSpPr>
          <p:cNvPr id="28" name="Google Shape;28;p146"/>
          <p:cNvSpPr/>
          <p:nvPr/>
        </p:nvSpPr>
        <p:spPr>
          <a:xfrm>
            <a:off x="10532246" y="729678"/>
            <a:ext cx="483606" cy="483606"/>
          </a:xfrm>
          <a:prstGeom prst="ellipse">
            <a:avLst/>
          </a:prstGeom>
          <a:solidFill>
            <a:srgbClr val="C7E6B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lt1"/>
              </a:solidFill>
              <a:latin typeface="Quattrocento Sans"/>
              <a:ea typeface="Quattrocento Sans"/>
              <a:cs typeface="Quattrocento Sans"/>
              <a:sym typeface="Quattrocento Sans"/>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lide">
  <p:cSld name="slide">
    <p:spTree>
      <p:nvGrpSpPr>
        <p:cNvPr id="1" name="Shape 375"/>
        <p:cNvGrpSpPr/>
        <p:nvPr/>
      </p:nvGrpSpPr>
      <p:grpSpPr>
        <a:xfrm>
          <a:off x="0" y="0"/>
          <a:ext cx="0" cy="0"/>
          <a:chOff x="0" y="0"/>
          <a:chExt cx="0" cy="0"/>
        </a:xfrm>
      </p:grpSpPr>
      <p:sp>
        <p:nvSpPr>
          <p:cNvPr id="376" name="Google Shape;376;p159"/>
          <p:cNvSpPr>
            <a:spLocks noGrp="1"/>
          </p:cNvSpPr>
          <p:nvPr>
            <p:ph type="pic" idx="2"/>
          </p:nvPr>
        </p:nvSpPr>
        <p:spPr>
          <a:xfrm>
            <a:off x="3977670" y="-174172"/>
            <a:ext cx="8410275" cy="7206343"/>
          </a:xfrm>
          <a:prstGeom prst="rect">
            <a:avLst/>
          </a:prstGeom>
          <a:solidFill>
            <a:srgbClr val="F2F2F2"/>
          </a:solidFill>
          <a:ln>
            <a:noFill/>
          </a:ln>
        </p:spPr>
      </p:sp>
    </p:spTree>
    <p:extLst>
      <p:ext uri="{BB962C8B-B14F-4D97-AF65-F5344CB8AC3E}">
        <p14:creationId xmlns:p14="http://schemas.microsoft.com/office/powerpoint/2010/main" val="2804894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32"/>
        <p:cNvGrpSpPr/>
        <p:nvPr/>
      </p:nvGrpSpPr>
      <p:grpSpPr>
        <a:xfrm>
          <a:off x="0" y="0"/>
          <a:ext cx="0" cy="0"/>
          <a:chOff x="0" y="0"/>
          <a:chExt cx="0" cy="0"/>
        </a:xfrm>
      </p:grpSpPr>
      <p:grpSp>
        <p:nvGrpSpPr>
          <p:cNvPr id="133" name="Google Shape;133;p185"/>
          <p:cNvGrpSpPr/>
          <p:nvPr/>
        </p:nvGrpSpPr>
        <p:grpSpPr>
          <a:xfrm rot="10800000">
            <a:off x="9586912" y="4027941"/>
            <a:ext cx="2601913" cy="2833688"/>
            <a:chOff x="0" y="0"/>
            <a:chExt cx="2601913" cy="2833688"/>
          </a:xfrm>
        </p:grpSpPr>
        <p:sp>
          <p:nvSpPr>
            <p:cNvPr id="134" name="Google Shape;134;p185"/>
            <p:cNvSpPr/>
            <p:nvPr/>
          </p:nvSpPr>
          <p:spPr>
            <a:xfrm>
              <a:off x="0" y="0"/>
              <a:ext cx="701675" cy="809625"/>
            </a:xfrm>
            <a:custGeom>
              <a:avLst/>
              <a:gdLst/>
              <a:ahLst/>
              <a:cxnLst/>
              <a:rect l="l" t="t" r="r" b="b"/>
              <a:pathLst>
                <a:path w="442" h="510" extrusionOk="0">
                  <a:moveTo>
                    <a:pt x="0" y="510"/>
                  </a:moveTo>
                  <a:lnTo>
                    <a:pt x="0" y="0"/>
                  </a:lnTo>
                  <a:lnTo>
                    <a:pt x="0" y="0"/>
                  </a:lnTo>
                  <a:lnTo>
                    <a:pt x="442" y="254"/>
                  </a:lnTo>
                  <a:lnTo>
                    <a:pt x="0" y="510"/>
                  </a:lnTo>
                  <a:close/>
                </a:path>
              </a:pathLst>
            </a:custGeom>
            <a:solidFill>
              <a:srgbClr val="7800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35" name="Google Shape;135;p185"/>
            <p:cNvSpPr/>
            <p:nvPr/>
          </p:nvSpPr>
          <p:spPr>
            <a:xfrm>
              <a:off x="0" y="403225"/>
              <a:ext cx="701675" cy="814388"/>
            </a:xfrm>
            <a:custGeom>
              <a:avLst/>
              <a:gdLst/>
              <a:ahLst/>
              <a:cxnLst/>
              <a:rect l="l" t="t" r="r" b="b"/>
              <a:pathLst>
                <a:path w="442" h="513" extrusionOk="0">
                  <a:moveTo>
                    <a:pt x="0" y="256"/>
                  </a:moveTo>
                  <a:lnTo>
                    <a:pt x="0" y="256"/>
                  </a:lnTo>
                  <a:lnTo>
                    <a:pt x="442" y="0"/>
                  </a:lnTo>
                  <a:lnTo>
                    <a:pt x="442" y="0"/>
                  </a:lnTo>
                  <a:lnTo>
                    <a:pt x="442" y="513"/>
                  </a:lnTo>
                  <a:lnTo>
                    <a:pt x="0" y="256"/>
                  </a:lnTo>
                  <a:close/>
                </a:path>
              </a:pathLst>
            </a:custGeom>
            <a:solidFill>
              <a:srgbClr val="F5340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36" name="Google Shape;136;p185"/>
            <p:cNvSpPr/>
            <p:nvPr/>
          </p:nvSpPr>
          <p:spPr>
            <a:xfrm>
              <a:off x="0" y="1620838"/>
              <a:ext cx="701675" cy="809625"/>
            </a:xfrm>
            <a:custGeom>
              <a:avLst/>
              <a:gdLst/>
              <a:ahLst/>
              <a:cxnLst/>
              <a:rect l="l" t="t" r="r" b="b"/>
              <a:pathLst>
                <a:path w="442" h="510" extrusionOk="0">
                  <a:moveTo>
                    <a:pt x="0" y="510"/>
                  </a:moveTo>
                  <a:lnTo>
                    <a:pt x="0" y="0"/>
                  </a:lnTo>
                  <a:lnTo>
                    <a:pt x="442" y="256"/>
                  </a:lnTo>
                  <a:lnTo>
                    <a:pt x="442" y="256"/>
                  </a:lnTo>
                  <a:lnTo>
                    <a:pt x="0" y="51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37" name="Google Shape;137;p185"/>
            <p:cNvSpPr/>
            <p:nvPr/>
          </p:nvSpPr>
          <p:spPr>
            <a:xfrm>
              <a:off x="0" y="1212850"/>
              <a:ext cx="701675" cy="814388"/>
            </a:xfrm>
            <a:custGeom>
              <a:avLst/>
              <a:gdLst/>
              <a:ahLst/>
              <a:cxnLst/>
              <a:rect l="l" t="t" r="r" b="b"/>
              <a:pathLst>
                <a:path w="442" h="513" extrusionOk="0">
                  <a:moveTo>
                    <a:pt x="0" y="257"/>
                  </a:moveTo>
                  <a:lnTo>
                    <a:pt x="0" y="257"/>
                  </a:lnTo>
                  <a:lnTo>
                    <a:pt x="442" y="0"/>
                  </a:lnTo>
                  <a:lnTo>
                    <a:pt x="442" y="3"/>
                  </a:lnTo>
                  <a:lnTo>
                    <a:pt x="442" y="513"/>
                  </a:lnTo>
                  <a:lnTo>
                    <a:pt x="0" y="257"/>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38" name="Google Shape;138;p185"/>
            <p:cNvSpPr/>
            <p:nvPr/>
          </p:nvSpPr>
          <p:spPr>
            <a:xfrm>
              <a:off x="234949" y="2359025"/>
              <a:ext cx="406465" cy="474663"/>
            </a:xfrm>
            <a:custGeom>
              <a:avLst/>
              <a:gdLst/>
              <a:ahLst/>
              <a:cxnLst/>
              <a:rect l="l" t="t" r="r" b="b"/>
              <a:pathLst>
                <a:path w="149" h="174" extrusionOk="0">
                  <a:moveTo>
                    <a:pt x="0" y="87"/>
                  </a:moveTo>
                  <a:lnTo>
                    <a:pt x="0" y="87"/>
                  </a:lnTo>
                  <a:lnTo>
                    <a:pt x="149" y="0"/>
                  </a:lnTo>
                  <a:lnTo>
                    <a:pt x="149" y="0"/>
                  </a:lnTo>
                  <a:lnTo>
                    <a:pt x="149" y="174"/>
                  </a:lnTo>
                  <a:lnTo>
                    <a:pt x="0" y="87"/>
                  </a:ln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39" name="Google Shape;139;p185"/>
            <p:cNvSpPr/>
            <p:nvPr/>
          </p:nvSpPr>
          <p:spPr>
            <a:xfrm>
              <a:off x="0" y="809625"/>
              <a:ext cx="701675" cy="811213"/>
            </a:xfrm>
            <a:custGeom>
              <a:avLst/>
              <a:gdLst/>
              <a:ahLst/>
              <a:cxnLst/>
              <a:rect l="l" t="t" r="r" b="b"/>
              <a:pathLst>
                <a:path w="442" h="511" extrusionOk="0">
                  <a:moveTo>
                    <a:pt x="0" y="511"/>
                  </a:moveTo>
                  <a:lnTo>
                    <a:pt x="0" y="0"/>
                  </a:lnTo>
                  <a:lnTo>
                    <a:pt x="442" y="254"/>
                  </a:lnTo>
                  <a:lnTo>
                    <a:pt x="0" y="511"/>
                  </a:lnTo>
                  <a:close/>
                </a:path>
              </a:pathLst>
            </a:custGeom>
            <a:solidFill>
              <a:srgbClr val="114D81"/>
            </a:solidFill>
            <a:ln w="9525" cap="flat" cmpd="sng">
              <a:solidFill>
                <a:srgbClr val="114D8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0" name="Google Shape;140;p185"/>
            <p:cNvSpPr/>
            <p:nvPr/>
          </p:nvSpPr>
          <p:spPr>
            <a:xfrm>
              <a:off x="701675" y="403225"/>
              <a:ext cx="706438" cy="814388"/>
            </a:xfrm>
            <a:custGeom>
              <a:avLst/>
              <a:gdLst/>
              <a:ahLst/>
              <a:cxnLst/>
              <a:rect l="l" t="t" r="r" b="b"/>
              <a:pathLst>
                <a:path w="445" h="513" extrusionOk="0">
                  <a:moveTo>
                    <a:pt x="0" y="513"/>
                  </a:moveTo>
                  <a:lnTo>
                    <a:pt x="0" y="0"/>
                  </a:lnTo>
                  <a:lnTo>
                    <a:pt x="445" y="256"/>
                  </a:lnTo>
                  <a:lnTo>
                    <a:pt x="445" y="256"/>
                  </a:lnTo>
                  <a:lnTo>
                    <a:pt x="0" y="513"/>
                  </a:lnTo>
                  <a:close/>
                </a:path>
              </a:pathLst>
            </a:custGeom>
            <a:solidFill>
              <a:srgbClr val="F5340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1" name="Google Shape;141;p185"/>
            <p:cNvSpPr/>
            <p:nvPr/>
          </p:nvSpPr>
          <p:spPr>
            <a:xfrm>
              <a:off x="701675" y="0"/>
              <a:ext cx="706438" cy="809625"/>
            </a:xfrm>
            <a:custGeom>
              <a:avLst/>
              <a:gdLst/>
              <a:ahLst/>
              <a:cxnLst/>
              <a:rect l="l" t="t" r="r" b="b"/>
              <a:pathLst>
                <a:path w="445" h="510" extrusionOk="0">
                  <a:moveTo>
                    <a:pt x="0" y="254"/>
                  </a:moveTo>
                  <a:lnTo>
                    <a:pt x="0" y="254"/>
                  </a:lnTo>
                  <a:lnTo>
                    <a:pt x="445" y="0"/>
                  </a:lnTo>
                  <a:lnTo>
                    <a:pt x="445" y="0"/>
                  </a:lnTo>
                  <a:lnTo>
                    <a:pt x="445" y="510"/>
                  </a:lnTo>
                  <a:lnTo>
                    <a:pt x="0" y="254"/>
                  </a:lnTo>
                  <a:close/>
                </a:path>
              </a:pathLst>
            </a:custGeom>
            <a:solidFill>
              <a:srgbClr val="E3651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2" name="Google Shape;142;p185"/>
            <p:cNvSpPr/>
            <p:nvPr/>
          </p:nvSpPr>
          <p:spPr>
            <a:xfrm>
              <a:off x="0" y="403225"/>
              <a:ext cx="701675" cy="814388"/>
            </a:xfrm>
            <a:custGeom>
              <a:avLst/>
              <a:gdLst/>
              <a:ahLst/>
              <a:cxnLst/>
              <a:rect l="l" t="t" r="r" b="b"/>
              <a:pathLst>
                <a:path w="442" h="513" extrusionOk="0">
                  <a:moveTo>
                    <a:pt x="0" y="256"/>
                  </a:moveTo>
                  <a:lnTo>
                    <a:pt x="0" y="256"/>
                  </a:lnTo>
                  <a:lnTo>
                    <a:pt x="442" y="0"/>
                  </a:lnTo>
                  <a:lnTo>
                    <a:pt x="442" y="0"/>
                  </a:lnTo>
                  <a:lnTo>
                    <a:pt x="442" y="513"/>
                  </a:lnTo>
                  <a:lnTo>
                    <a:pt x="0" y="256"/>
                  </a:lnTo>
                  <a:close/>
                </a:path>
              </a:pathLst>
            </a:custGeom>
            <a:solidFill>
              <a:srgbClr val="FFA73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3" name="Google Shape;143;p185"/>
            <p:cNvSpPr/>
            <p:nvPr/>
          </p:nvSpPr>
          <p:spPr>
            <a:xfrm>
              <a:off x="1408113" y="0"/>
              <a:ext cx="701675" cy="809625"/>
            </a:xfrm>
            <a:custGeom>
              <a:avLst/>
              <a:gdLst/>
              <a:ahLst/>
              <a:cxnLst/>
              <a:rect l="l" t="t" r="r" b="b"/>
              <a:pathLst>
                <a:path w="442" h="510" extrusionOk="0">
                  <a:moveTo>
                    <a:pt x="0" y="510"/>
                  </a:moveTo>
                  <a:lnTo>
                    <a:pt x="0" y="0"/>
                  </a:lnTo>
                  <a:lnTo>
                    <a:pt x="0" y="0"/>
                  </a:lnTo>
                  <a:lnTo>
                    <a:pt x="442" y="254"/>
                  </a:lnTo>
                  <a:lnTo>
                    <a:pt x="0" y="510"/>
                  </a:lnTo>
                  <a:close/>
                </a:path>
              </a:pathLst>
            </a:custGeom>
            <a:solidFill>
              <a:srgbClr val="C1DD84"/>
            </a:solidFill>
            <a:ln w="9525" cap="flat" cmpd="sng">
              <a:solidFill>
                <a:srgbClr val="C1DD8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4" name="Google Shape;144;p185"/>
            <p:cNvSpPr/>
            <p:nvPr/>
          </p:nvSpPr>
          <p:spPr>
            <a:xfrm>
              <a:off x="2317750" y="241300"/>
              <a:ext cx="284163" cy="328613"/>
            </a:xfrm>
            <a:custGeom>
              <a:avLst/>
              <a:gdLst/>
              <a:ahLst/>
              <a:cxnLst/>
              <a:rect l="l" t="t" r="r" b="b"/>
              <a:pathLst>
                <a:path w="179" h="207" extrusionOk="0">
                  <a:moveTo>
                    <a:pt x="0" y="207"/>
                  </a:moveTo>
                  <a:lnTo>
                    <a:pt x="0" y="0"/>
                  </a:lnTo>
                  <a:lnTo>
                    <a:pt x="0" y="0"/>
                  </a:lnTo>
                  <a:lnTo>
                    <a:pt x="179" y="102"/>
                  </a:lnTo>
                  <a:lnTo>
                    <a:pt x="0" y="207"/>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5" name="Google Shape;145;p185"/>
            <p:cNvSpPr/>
            <p:nvPr/>
          </p:nvSpPr>
          <p:spPr>
            <a:xfrm>
              <a:off x="1408113" y="1620838"/>
              <a:ext cx="701675" cy="809625"/>
            </a:xfrm>
            <a:custGeom>
              <a:avLst/>
              <a:gdLst/>
              <a:ahLst/>
              <a:cxnLst/>
              <a:rect l="l" t="t" r="r" b="b"/>
              <a:pathLst>
                <a:path w="442" h="510" extrusionOk="0">
                  <a:moveTo>
                    <a:pt x="0" y="510"/>
                  </a:moveTo>
                  <a:lnTo>
                    <a:pt x="0" y="0"/>
                  </a:lnTo>
                  <a:lnTo>
                    <a:pt x="442" y="256"/>
                  </a:lnTo>
                  <a:lnTo>
                    <a:pt x="442" y="256"/>
                  </a:lnTo>
                  <a:lnTo>
                    <a:pt x="0" y="51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6" name="Google Shape;146;p185"/>
            <p:cNvSpPr/>
            <p:nvPr/>
          </p:nvSpPr>
          <p:spPr>
            <a:xfrm>
              <a:off x="706438" y="809625"/>
              <a:ext cx="701675" cy="811213"/>
            </a:xfrm>
            <a:custGeom>
              <a:avLst/>
              <a:gdLst/>
              <a:ahLst/>
              <a:cxnLst/>
              <a:rect l="l" t="t" r="r" b="b"/>
              <a:pathLst>
                <a:path w="442" h="511" extrusionOk="0">
                  <a:moveTo>
                    <a:pt x="0" y="254"/>
                  </a:moveTo>
                  <a:lnTo>
                    <a:pt x="442" y="0"/>
                  </a:lnTo>
                  <a:lnTo>
                    <a:pt x="442" y="511"/>
                  </a:lnTo>
                  <a:lnTo>
                    <a:pt x="442" y="511"/>
                  </a:lnTo>
                  <a:lnTo>
                    <a:pt x="0" y="254"/>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7" name="Google Shape;147;p185"/>
            <p:cNvSpPr/>
            <p:nvPr/>
          </p:nvSpPr>
          <p:spPr>
            <a:xfrm>
              <a:off x="701675" y="1212850"/>
              <a:ext cx="706438" cy="811213"/>
            </a:xfrm>
            <a:custGeom>
              <a:avLst/>
              <a:gdLst/>
              <a:ahLst/>
              <a:cxnLst/>
              <a:rect l="l" t="t" r="r" b="b"/>
              <a:pathLst>
                <a:path w="445" h="511" extrusionOk="0">
                  <a:moveTo>
                    <a:pt x="0" y="511"/>
                  </a:moveTo>
                  <a:lnTo>
                    <a:pt x="0" y="3"/>
                  </a:lnTo>
                  <a:lnTo>
                    <a:pt x="3" y="0"/>
                  </a:lnTo>
                  <a:lnTo>
                    <a:pt x="445" y="257"/>
                  </a:lnTo>
                  <a:lnTo>
                    <a:pt x="0" y="511"/>
                  </a:lnTo>
                  <a:close/>
                </a:path>
              </a:pathLst>
            </a:custGeom>
            <a:solidFill>
              <a:srgbClr val="8D8D8D"/>
            </a:solidFill>
            <a:ln w="9525" cap="flat" cmpd="sng">
              <a:solidFill>
                <a:srgbClr val="8D8D8D"/>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8" name="Google Shape;148;p185"/>
            <p:cNvSpPr/>
            <p:nvPr/>
          </p:nvSpPr>
          <p:spPr>
            <a:xfrm>
              <a:off x="701675" y="1620838"/>
              <a:ext cx="706438" cy="809625"/>
            </a:xfrm>
            <a:custGeom>
              <a:avLst/>
              <a:gdLst/>
              <a:ahLst/>
              <a:cxnLst/>
              <a:rect l="l" t="t" r="r" b="b"/>
              <a:pathLst>
                <a:path w="445" h="510" extrusionOk="0">
                  <a:moveTo>
                    <a:pt x="0" y="256"/>
                  </a:moveTo>
                  <a:lnTo>
                    <a:pt x="0" y="254"/>
                  </a:lnTo>
                  <a:lnTo>
                    <a:pt x="445" y="0"/>
                  </a:lnTo>
                  <a:lnTo>
                    <a:pt x="445" y="0"/>
                  </a:lnTo>
                  <a:lnTo>
                    <a:pt x="445" y="510"/>
                  </a:lnTo>
                  <a:lnTo>
                    <a:pt x="0" y="256"/>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9" name="Google Shape;149;p185"/>
            <p:cNvSpPr/>
            <p:nvPr/>
          </p:nvSpPr>
          <p:spPr>
            <a:xfrm>
              <a:off x="701675" y="403225"/>
              <a:ext cx="706438" cy="814388"/>
            </a:xfrm>
            <a:custGeom>
              <a:avLst/>
              <a:gdLst/>
              <a:ahLst/>
              <a:cxnLst/>
              <a:rect l="l" t="t" r="r" b="b"/>
              <a:pathLst>
                <a:path w="445" h="513" extrusionOk="0">
                  <a:moveTo>
                    <a:pt x="0" y="513"/>
                  </a:moveTo>
                  <a:lnTo>
                    <a:pt x="0" y="0"/>
                  </a:lnTo>
                  <a:lnTo>
                    <a:pt x="445" y="256"/>
                  </a:lnTo>
                  <a:lnTo>
                    <a:pt x="445" y="256"/>
                  </a:lnTo>
                  <a:lnTo>
                    <a:pt x="0" y="513"/>
                  </a:lnTo>
                  <a:close/>
                </a:path>
              </a:pathLst>
            </a:custGeom>
            <a:solidFill>
              <a:srgbClr val="C1DD84"/>
            </a:solidFill>
            <a:ln w="9525" cap="flat" cmpd="sng">
              <a:solidFill>
                <a:srgbClr val="C1DD8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50" name="Google Shape;150;p185"/>
            <p:cNvSpPr/>
            <p:nvPr/>
          </p:nvSpPr>
          <p:spPr>
            <a:xfrm>
              <a:off x="701675" y="0"/>
              <a:ext cx="706438" cy="809625"/>
            </a:xfrm>
            <a:custGeom>
              <a:avLst/>
              <a:gdLst/>
              <a:ahLst/>
              <a:cxnLst/>
              <a:rect l="l" t="t" r="r" b="b"/>
              <a:pathLst>
                <a:path w="445" h="510" extrusionOk="0">
                  <a:moveTo>
                    <a:pt x="0" y="254"/>
                  </a:moveTo>
                  <a:lnTo>
                    <a:pt x="0" y="254"/>
                  </a:lnTo>
                  <a:lnTo>
                    <a:pt x="445" y="0"/>
                  </a:lnTo>
                  <a:lnTo>
                    <a:pt x="445" y="0"/>
                  </a:lnTo>
                  <a:lnTo>
                    <a:pt x="445" y="510"/>
                  </a:lnTo>
                  <a:lnTo>
                    <a:pt x="0" y="254"/>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51" name="Google Shape;151;p185"/>
            <p:cNvSpPr/>
            <p:nvPr/>
          </p:nvSpPr>
          <p:spPr>
            <a:xfrm>
              <a:off x="0" y="403225"/>
              <a:ext cx="701675" cy="814388"/>
            </a:xfrm>
            <a:custGeom>
              <a:avLst/>
              <a:gdLst/>
              <a:ahLst/>
              <a:cxnLst/>
              <a:rect l="l" t="t" r="r" b="b"/>
              <a:pathLst>
                <a:path w="442" h="513" extrusionOk="0">
                  <a:moveTo>
                    <a:pt x="0" y="256"/>
                  </a:moveTo>
                  <a:lnTo>
                    <a:pt x="0" y="256"/>
                  </a:lnTo>
                  <a:lnTo>
                    <a:pt x="442" y="0"/>
                  </a:lnTo>
                  <a:lnTo>
                    <a:pt x="442" y="0"/>
                  </a:lnTo>
                  <a:lnTo>
                    <a:pt x="442" y="513"/>
                  </a:lnTo>
                  <a:lnTo>
                    <a:pt x="0" y="256"/>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52" name="Google Shape;152;p185"/>
            <p:cNvSpPr/>
            <p:nvPr/>
          </p:nvSpPr>
          <p:spPr>
            <a:xfrm>
              <a:off x="0" y="0"/>
              <a:ext cx="701675" cy="809625"/>
            </a:xfrm>
            <a:custGeom>
              <a:avLst/>
              <a:gdLst/>
              <a:ahLst/>
              <a:cxnLst/>
              <a:rect l="l" t="t" r="r" b="b"/>
              <a:pathLst>
                <a:path w="442" h="510" extrusionOk="0">
                  <a:moveTo>
                    <a:pt x="0" y="0"/>
                  </a:moveTo>
                  <a:lnTo>
                    <a:pt x="0" y="510"/>
                  </a:lnTo>
                  <a:lnTo>
                    <a:pt x="442" y="254"/>
                  </a:lnTo>
                  <a:lnTo>
                    <a:pt x="0" y="0"/>
                  </a:lnTo>
                  <a:lnTo>
                    <a:pt x="0" y="0"/>
                  </a:lnTo>
                  <a:close/>
                </a:path>
              </a:pathLst>
            </a:custGeom>
            <a:solidFill>
              <a:srgbClr val="515151"/>
            </a:solidFill>
            <a:ln w="9525" cap="flat" cmpd="sng">
              <a:solidFill>
                <a:srgbClr val="51515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53" name="Google Shape;153;p185"/>
            <p:cNvSpPr/>
            <p:nvPr/>
          </p:nvSpPr>
          <p:spPr>
            <a:xfrm>
              <a:off x="701675" y="0"/>
              <a:ext cx="701675" cy="403225"/>
            </a:xfrm>
            <a:custGeom>
              <a:avLst/>
              <a:gdLst/>
              <a:ahLst/>
              <a:cxnLst/>
              <a:rect l="l" t="t" r="r" b="b"/>
              <a:pathLst>
                <a:path w="442" h="254" extrusionOk="0">
                  <a:moveTo>
                    <a:pt x="0" y="254"/>
                  </a:moveTo>
                  <a:lnTo>
                    <a:pt x="442" y="0"/>
                  </a:lnTo>
                  <a:lnTo>
                    <a:pt x="0" y="0"/>
                  </a:lnTo>
                  <a:lnTo>
                    <a:pt x="0" y="254"/>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54" name="Google Shape;154;p185"/>
            <p:cNvSpPr/>
            <p:nvPr/>
          </p:nvSpPr>
          <p:spPr>
            <a:xfrm>
              <a:off x="0" y="0"/>
              <a:ext cx="701675" cy="403225"/>
            </a:xfrm>
            <a:custGeom>
              <a:avLst/>
              <a:gdLst/>
              <a:ahLst/>
              <a:cxnLst/>
              <a:rect l="l" t="t" r="r" b="b"/>
              <a:pathLst>
                <a:path w="442" h="254" extrusionOk="0">
                  <a:moveTo>
                    <a:pt x="442" y="0"/>
                  </a:moveTo>
                  <a:lnTo>
                    <a:pt x="0" y="0"/>
                  </a:lnTo>
                  <a:lnTo>
                    <a:pt x="442" y="254"/>
                  </a:lnTo>
                  <a:lnTo>
                    <a:pt x="442" y="254"/>
                  </a:lnTo>
                  <a:lnTo>
                    <a:pt x="442"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grpSp>
      <p:sp>
        <p:nvSpPr>
          <p:cNvPr id="155" name="Google Shape;155;p185"/>
          <p:cNvSpPr/>
          <p:nvPr/>
        </p:nvSpPr>
        <p:spPr>
          <a:xfrm>
            <a:off x="0" y="0"/>
            <a:ext cx="6094412" cy="6858000"/>
          </a:xfrm>
          <a:custGeom>
            <a:avLst/>
            <a:gdLst/>
            <a:ahLst/>
            <a:cxnLst/>
            <a:rect l="l" t="t" r="r" b="b"/>
            <a:pathLst>
              <a:path w="6094412" h="6858000" extrusionOk="0">
                <a:moveTo>
                  <a:pt x="0" y="0"/>
                </a:moveTo>
                <a:lnTo>
                  <a:pt x="6094412" y="0"/>
                </a:lnTo>
                <a:lnTo>
                  <a:pt x="0" y="6858000"/>
                </a:lnTo>
                <a:lnTo>
                  <a:pt x="0" y="0"/>
                </a:lnTo>
                <a:close/>
              </a:path>
            </a:pathLst>
          </a:custGeom>
          <a:solidFill>
            <a:srgbClr val="E4E4E4">
              <a:alpha val="4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56" name="Google Shape;156;p185"/>
          <p:cNvSpPr/>
          <p:nvPr/>
        </p:nvSpPr>
        <p:spPr>
          <a:xfrm rot="5400000">
            <a:off x="10179373" y="-118464"/>
            <a:ext cx="1890988" cy="2127916"/>
          </a:xfrm>
          <a:custGeom>
            <a:avLst/>
            <a:gdLst/>
            <a:ahLst/>
            <a:cxnLst/>
            <a:rect l="l" t="t" r="r" b="b"/>
            <a:pathLst>
              <a:path w="6094412" h="6858000" extrusionOk="0">
                <a:moveTo>
                  <a:pt x="0" y="0"/>
                </a:moveTo>
                <a:lnTo>
                  <a:pt x="6094412" y="0"/>
                </a:lnTo>
                <a:lnTo>
                  <a:pt x="0" y="6858000"/>
                </a:lnTo>
                <a:lnTo>
                  <a:pt x="0" y="0"/>
                </a:lnTo>
                <a:close/>
              </a:path>
            </a:pathLst>
          </a:custGeom>
          <a:solidFill>
            <a:srgbClr val="E4E4E4">
              <a:alpha val="4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57" name="Google Shape;157;p185"/>
          <p:cNvSpPr txBox="1">
            <a:spLocks noGrp="1"/>
          </p:cNvSpPr>
          <p:nvPr>
            <p:ph type="ctrTitle"/>
          </p:nvPr>
        </p:nvSpPr>
        <p:spPr>
          <a:xfrm>
            <a:off x="1828323" y="2576512"/>
            <a:ext cx="8532178" cy="1392378"/>
          </a:xfrm>
          <a:prstGeom prst="rect">
            <a:avLst/>
          </a:prstGeom>
          <a:noFill/>
          <a:ln>
            <a:noFill/>
          </a:ln>
        </p:spPr>
        <p:txBody>
          <a:bodyPr spcFirstLastPara="1" wrap="square" lIns="121875" tIns="60925" rIns="121875" bIns="60925" anchor="b" anchorCtr="0">
            <a:noAutofit/>
          </a:bodyPr>
          <a:lstStyle>
            <a:lvl1pPr lvl="0" algn="ctr">
              <a:spcBef>
                <a:spcPts val="0"/>
              </a:spcBef>
              <a:spcAft>
                <a:spcPts val="0"/>
              </a:spcAft>
              <a:buClr>
                <a:schemeClr val="accent3"/>
              </a:buClr>
              <a:buSzPts val="8000"/>
              <a:buFont typeface="Open Sans"/>
              <a:buNone/>
              <a:defRPr sz="8000" b="1">
                <a:solidFill>
                  <a:schemeClr val="accent3"/>
                </a:solidFill>
                <a:latin typeface="Open Sans"/>
                <a:ea typeface="Open Sans"/>
                <a:cs typeface="Open Sans"/>
                <a:sym typeface="Open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8" name="Google Shape;158;p185"/>
          <p:cNvSpPr txBox="1">
            <a:spLocks noGrp="1"/>
          </p:cNvSpPr>
          <p:nvPr>
            <p:ph type="subTitle" idx="1"/>
          </p:nvPr>
        </p:nvSpPr>
        <p:spPr>
          <a:xfrm>
            <a:off x="1828324" y="4027941"/>
            <a:ext cx="8532178" cy="764440"/>
          </a:xfrm>
          <a:prstGeom prst="rect">
            <a:avLst/>
          </a:prstGeom>
          <a:noFill/>
          <a:ln>
            <a:noFill/>
          </a:ln>
        </p:spPr>
        <p:txBody>
          <a:bodyPr spcFirstLastPara="1" wrap="square" lIns="121875" tIns="60925" rIns="121875" bIns="60925" anchor="t" anchorCtr="0">
            <a:normAutofit/>
          </a:bodyPr>
          <a:lstStyle>
            <a:lvl1pPr lvl="0" algn="ctr">
              <a:spcBef>
                <a:spcPts val="480"/>
              </a:spcBef>
              <a:spcAft>
                <a:spcPts val="0"/>
              </a:spcAft>
              <a:buClr>
                <a:srgbClr val="595959"/>
              </a:buClr>
              <a:buSzPts val="2400"/>
              <a:buNone/>
              <a:defRPr sz="2400">
                <a:solidFill>
                  <a:srgbClr val="595959"/>
                </a:solidFill>
                <a:latin typeface="Open Sans"/>
                <a:ea typeface="Open Sans"/>
                <a:cs typeface="Open Sans"/>
                <a:sym typeface="Open Sans"/>
              </a:defRPr>
            </a:lvl1pPr>
            <a:lvl2pPr lvl="1" algn="ctr">
              <a:spcBef>
                <a:spcPts val="640"/>
              </a:spcBef>
              <a:spcAft>
                <a:spcPts val="0"/>
              </a:spcAft>
              <a:buClr>
                <a:srgbClr val="888888"/>
              </a:buClr>
              <a:buSzPts val="32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540"/>
              </a:spcBef>
              <a:spcAft>
                <a:spcPts val="0"/>
              </a:spcAft>
              <a:buClr>
                <a:srgbClr val="888888"/>
              </a:buClr>
              <a:buSzPts val="2700"/>
              <a:buNone/>
              <a:defRPr>
                <a:solidFill>
                  <a:srgbClr val="888888"/>
                </a:solidFill>
              </a:defRPr>
            </a:lvl6pPr>
            <a:lvl7pPr lvl="6" algn="ctr">
              <a:spcBef>
                <a:spcPts val="540"/>
              </a:spcBef>
              <a:spcAft>
                <a:spcPts val="0"/>
              </a:spcAft>
              <a:buClr>
                <a:srgbClr val="888888"/>
              </a:buClr>
              <a:buSzPts val="2700"/>
              <a:buNone/>
              <a:defRPr>
                <a:solidFill>
                  <a:srgbClr val="888888"/>
                </a:solidFill>
              </a:defRPr>
            </a:lvl7pPr>
            <a:lvl8pPr lvl="7" algn="ctr">
              <a:spcBef>
                <a:spcPts val="540"/>
              </a:spcBef>
              <a:spcAft>
                <a:spcPts val="0"/>
              </a:spcAft>
              <a:buClr>
                <a:srgbClr val="888888"/>
              </a:buClr>
              <a:buSzPts val="2700"/>
              <a:buNone/>
              <a:defRPr>
                <a:solidFill>
                  <a:srgbClr val="888888"/>
                </a:solidFill>
              </a:defRPr>
            </a:lvl8pPr>
            <a:lvl9pPr lvl="8" algn="ctr">
              <a:spcBef>
                <a:spcPts val="540"/>
              </a:spcBef>
              <a:spcAft>
                <a:spcPts val="0"/>
              </a:spcAft>
              <a:buClr>
                <a:srgbClr val="888888"/>
              </a:buClr>
              <a:buSzPts val="2700"/>
              <a:buNone/>
              <a:defRPr>
                <a:solidFill>
                  <a:srgbClr val="888888"/>
                </a:solidFill>
              </a:defRPr>
            </a:lvl9pPr>
          </a:lstStyle>
          <a:p>
            <a:endParaRPr/>
          </a:p>
        </p:txBody>
      </p:sp>
      <p:sp>
        <p:nvSpPr>
          <p:cNvPr id="159" name="Google Shape;159;p185"/>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0" name="Google Shape;160;p185"/>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1" name="Google Shape;161;p185"/>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grpSp>
        <p:nvGrpSpPr>
          <p:cNvPr id="162" name="Google Shape;162;p185"/>
          <p:cNvGrpSpPr/>
          <p:nvPr/>
        </p:nvGrpSpPr>
        <p:grpSpPr>
          <a:xfrm>
            <a:off x="0" y="0"/>
            <a:ext cx="3445202" cy="4727575"/>
            <a:chOff x="0" y="0"/>
            <a:chExt cx="3445202" cy="4727575"/>
          </a:xfrm>
        </p:grpSpPr>
        <p:grpSp>
          <p:nvGrpSpPr>
            <p:cNvPr id="163" name="Google Shape;163;p185"/>
            <p:cNvGrpSpPr/>
            <p:nvPr/>
          </p:nvGrpSpPr>
          <p:grpSpPr>
            <a:xfrm rot="10800000">
              <a:off x="0" y="0"/>
              <a:ext cx="2913063" cy="4727575"/>
              <a:chOff x="9275762" y="2130425"/>
              <a:chExt cx="2913063" cy="4727575"/>
            </a:xfrm>
          </p:grpSpPr>
          <p:sp>
            <p:nvSpPr>
              <p:cNvPr id="164" name="Google Shape;164;p185"/>
              <p:cNvSpPr/>
              <p:nvPr/>
            </p:nvSpPr>
            <p:spPr>
              <a:xfrm>
                <a:off x="10785475" y="5008562"/>
                <a:ext cx="701675" cy="809625"/>
              </a:xfrm>
              <a:custGeom>
                <a:avLst/>
                <a:gdLst/>
                <a:ahLst/>
                <a:cxnLst/>
                <a:rect l="l" t="t" r="r" b="b"/>
                <a:pathLst>
                  <a:path w="442" h="510" extrusionOk="0">
                    <a:moveTo>
                      <a:pt x="442" y="0"/>
                    </a:moveTo>
                    <a:lnTo>
                      <a:pt x="442" y="510"/>
                    </a:lnTo>
                    <a:lnTo>
                      <a:pt x="442" y="510"/>
                    </a:lnTo>
                    <a:lnTo>
                      <a:pt x="0" y="254"/>
                    </a:lnTo>
                    <a:lnTo>
                      <a:pt x="442" y="0"/>
                    </a:lnTo>
                    <a:close/>
                  </a:path>
                </a:pathLst>
              </a:custGeom>
              <a:solidFill>
                <a:srgbClr val="7800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65" name="Google Shape;165;p185"/>
              <p:cNvSpPr/>
              <p:nvPr/>
            </p:nvSpPr>
            <p:spPr>
              <a:xfrm>
                <a:off x="10785475" y="4602162"/>
                <a:ext cx="701675" cy="809625"/>
              </a:xfrm>
              <a:custGeom>
                <a:avLst/>
                <a:gdLst/>
                <a:ahLst/>
                <a:cxnLst/>
                <a:rect l="l" t="t" r="r" b="b"/>
                <a:pathLst>
                  <a:path w="442" h="510" extrusionOk="0">
                    <a:moveTo>
                      <a:pt x="442" y="256"/>
                    </a:moveTo>
                    <a:lnTo>
                      <a:pt x="442" y="256"/>
                    </a:lnTo>
                    <a:lnTo>
                      <a:pt x="0" y="510"/>
                    </a:lnTo>
                    <a:lnTo>
                      <a:pt x="0" y="510"/>
                    </a:lnTo>
                    <a:lnTo>
                      <a:pt x="0" y="0"/>
                    </a:lnTo>
                    <a:lnTo>
                      <a:pt x="442" y="256"/>
                    </a:lnTo>
                    <a:close/>
                  </a:path>
                </a:pathLst>
              </a:custGeom>
              <a:solidFill>
                <a:srgbClr val="F5340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66" name="Google Shape;166;p185"/>
              <p:cNvSpPr/>
              <p:nvPr/>
            </p:nvSpPr>
            <p:spPr>
              <a:xfrm>
                <a:off x="10785475" y="5818187"/>
                <a:ext cx="701675" cy="809625"/>
              </a:xfrm>
              <a:custGeom>
                <a:avLst/>
                <a:gdLst/>
                <a:ahLst/>
                <a:cxnLst/>
                <a:rect l="l" t="t" r="r" b="b"/>
                <a:pathLst>
                  <a:path w="442" h="510" extrusionOk="0">
                    <a:moveTo>
                      <a:pt x="442" y="0"/>
                    </a:moveTo>
                    <a:lnTo>
                      <a:pt x="442" y="510"/>
                    </a:lnTo>
                    <a:lnTo>
                      <a:pt x="0" y="254"/>
                    </a:lnTo>
                    <a:lnTo>
                      <a:pt x="0" y="254"/>
                    </a:lnTo>
                    <a:lnTo>
                      <a:pt x="442" y="0"/>
                    </a:lnTo>
                    <a:close/>
                  </a:path>
                </a:pathLst>
              </a:custGeom>
              <a:solidFill>
                <a:srgbClr val="114D81"/>
              </a:solidFill>
              <a:ln w="9525" cap="flat" cmpd="sng">
                <a:solidFill>
                  <a:srgbClr val="114D8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67" name="Google Shape;167;p185"/>
              <p:cNvSpPr/>
              <p:nvPr/>
            </p:nvSpPr>
            <p:spPr>
              <a:xfrm>
                <a:off x="10785475" y="5411787"/>
                <a:ext cx="701675" cy="809625"/>
              </a:xfrm>
              <a:custGeom>
                <a:avLst/>
                <a:gdLst/>
                <a:ahLst/>
                <a:cxnLst/>
                <a:rect l="l" t="t" r="r" b="b"/>
                <a:pathLst>
                  <a:path w="442" h="510" extrusionOk="0">
                    <a:moveTo>
                      <a:pt x="442" y="256"/>
                    </a:moveTo>
                    <a:lnTo>
                      <a:pt x="0" y="510"/>
                    </a:lnTo>
                    <a:lnTo>
                      <a:pt x="0" y="2"/>
                    </a:lnTo>
                    <a:lnTo>
                      <a:pt x="0" y="0"/>
                    </a:lnTo>
                    <a:lnTo>
                      <a:pt x="442" y="256"/>
                    </a:lnTo>
                    <a:close/>
                  </a:path>
                </a:pathLst>
              </a:custGeom>
              <a:solidFill>
                <a:srgbClr val="F5340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68" name="Google Shape;168;p185"/>
              <p:cNvSpPr/>
              <p:nvPr/>
            </p:nvSpPr>
            <p:spPr>
              <a:xfrm>
                <a:off x="10785475" y="5008562"/>
                <a:ext cx="701675" cy="809625"/>
              </a:xfrm>
              <a:custGeom>
                <a:avLst/>
                <a:gdLst/>
                <a:ahLst/>
                <a:cxnLst/>
                <a:rect l="l" t="t" r="r" b="b"/>
                <a:pathLst>
                  <a:path w="442" h="510" extrusionOk="0">
                    <a:moveTo>
                      <a:pt x="442" y="0"/>
                    </a:moveTo>
                    <a:lnTo>
                      <a:pt x="442" y="510"/>
                    </a:lnTo>
                    <a:lnTo>
                      <a:pt x="442" y="510"/>
                    </a:lnTo>
                    <a:lnTo>
                      <a:pt x="0" y="254"/>
                    </a:lnTo>
                    <a:lnTo>
                      <a:pt x="442" y="0"/>
                    </a:ln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69" name="Google Shape;169;p185"/>
              <p:cNvSpPr/>
              <p:nvPr/>
            </p:nvSpPr>
            <p:spPr>
              <a:xfrm>
                <a:off x="10079037" y="4602162"/>
                <a:ext cx="706438" cy="809625"/>
              </a:xfrm>
              <a:custGeom>
                <a:avLst/>
                <a:gdLst/>
                <a:ahLst/>
                <a:cxnLst/>
                <a:rect l="l" t="t" r="r" b="b"/>
                <a:pathLst>
                  <a:path w="445" h="510" extrusionOk="0">
                    <a:moveTo>
                      <a:pt x="445" y="0"/>
                    </a:moveTo>
                    <a:lnTo>
                      <a:pt x="445" y="510"/>
                    </a:lnTo>
                    <a:lnTo>
                      <a:pt x="0" y="256"/>
                    </a:lnTo>
                    <a:lnTo>
                      <a:pt x="0" y="256"/>
                    </a:lnTo>
                    <a:lnTo>
                      <a:pt x="445" y="0"/>
                    </a:lnTo>
                    <a:close/>
                  </a:path>
                </a:pathLst>
              </a:custGeom>
              <a:solidFill>
                <a:srgbClr val="F5340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0" name="Google Shape;170;p185"/>
              <p:cNvSpPr/>
              <p:nvPr/>
            </p:nvSpPr>
            <p:spPr>
              <a:xfrm>
                <a:off x="10079037" y="5008562"/>
                <a:ext cx="706438" cy="809625"/>
              </a:xfrm>
              <a:custGeom>
                <a:avLst/>
                <a:gdLst/>
                <a:ahLst/>
                <a:cxnLst/>
                <a:rect l="l" t="t" r="r" b="b"/>
                <a:pathLst>
                  <a:path w="445" h="510" extrusionOk="0">
                    <a:moveTo>
                      <a:pt x="445" y="254"/>
                    </a:moveTo>
                    <a:lnTo>
                      <a:pt x="445" y="256"/>
                    </a:lnTo>
                    <a:lnTo>
                      <a:pt x="3" y="510"/>
                    </a:lnTo>
                    <a:lnTo>
                      <a:pt x="0" y="510"/>
                    </a:lnTo>
                    <a:lnTo>
                      <a:pt x="0" y="0"/>
                    </a:lnTo>
                    <a:lnTo>
                      <a:pt x="445" y="254"/>
                    </a:lnTo>
                    <a:close/>
                  </a:path>
                </a:pathLst>
              </a:custGeom>
              <a:solidFill>
                <a:srgbClr val="E3651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1" name="Google Shape;171;p185"/>
              <p:cNvSpPr/>
              <p:nvPr/>
            </p:nvSpPr>
            <p:spPr>
              <a:xfrm>
                <a:off x="10785475" y="4602162"/>
                <a:ext cx="701675" cy="809625"/>
              </a:xfrm>
              <a:custGeom>
                <a:avLst/>
                <a:gdLst/>
                <a:ahLst/>
                <a:cxnLst/>
                <a:rect l="l" t="t" r="r" b="b"/>
                <a:pathLst>
                  <a:path w="442" h="510" extrusionOk="0">
                    <a:moveTo>
                      <a:pt x="442" y="256"/>
                    </a:moveTo>
                    <a:lnTo>
                      <a:pt x="442" y="256"/>
                    </a:lnTo>
                    <a:lnTo>
                      <a:pt x="0" y="510"/>
                    </a:lnTo>
                    <a:lnTo>
                      <a:pt x="0" y="510"/>
                    </a:lnTo>
                    <a:lnTo>
                      <a:pt x="0" y="0"/>
                    </a:lnTo>
                    <a:lnTo>
                      <a:pt x="442" y="256"/>
                    </a:lnTo>
                    <a:close/>
                  </a:path>
                </a:pathLst>
              </a:custGeom>
              <a:solidFill>
                <a:srgbClr val="FFA73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2" name="Google Shape;172;p185"/>
              <p:cNvSpPr/>
              <p:nvPr/>
            </p:nvSpPr>
            <p:spPr>
              <a:xfrm>
                <a:off x="9377362" y="3389312"/>
                <a:ext cx="701675" cy="809625"/>
              </a:xfrm>
              <a:custGeom>
                <a:avLst/>
                <a:gdLst/>
                <a:ahLst/>
                <a:cxnLst/>
                <a:rect l="l" t="t" r="r" b="b"/>
                <a:pathLst>
                  <a:path w="442" h="510" extrusionOk="0">
                    <a:moveTo>
                      <a:pt x="442" y="0"/>
                    </a:moveTo>
                    <a:lnTo>
                      <a:pt x="442" y="510"/>
                    </a:lnTo>
                    <a:lnTo>
                      <a:pt x="0" y="254"/>
                    </a:lnTo>
                    <a:lnTo>
                      <a:pt x="0" y="254"/>
                    </a:lnTo>
                    <a:lnTo>
                      <a:pt x="442" y="0"/>
                    </a:lnTo>
                    <a:close/>
                  </a:path>
                </a:pathLst>
              </a:custGeom>
              <a:solidFill>
                <a:srgbClr val="C1DD84"/>
              </a:solidFill>
              <a:ln w="9525" cap="flat" cmpd="sng">
                <a:solidFill>
                  <a:srgbClr val="C1DD8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3" name="Google Shape;173;p185"/>
              <p:cNvSpPr/>
              <p:nvPr/>
            </p:nvSpPr>
            <p:spPr>
              <a:xfrm>
                <a:off x="10079037" y="4198937"/>
                <a:ext cx="706438" cy="809625"/>
              </a:xfrm>
              <a:custGeom>
                <a:avLst/>
                <a:gdLst/>
                <a:ahLst/>
                <a:cxnLst/>
                <a:rect l="l" t="t" r="r" b="b"/>
                <a:pathLst>
                  <a:path w="445" h="510" extrusionOk="0">
                    <a:moveTo>
                      <a:pt x="445" y="254"/>
                    </a:moveTo>
                    <a:lnTo>
                      <a:pt x="0" y="510"/>
                    </a:lnTo>
                    <a:lnTo>
                      <a:pt x="0" y="0"/>
                    </a:lnTo>
                    <a:lnTo>
                      <a:pt x="0" y="0"/>
                    </a:lnTo>
                    <a:lnTo>
                      <a:pt x="445" y="254"/>
                    </a:lnTo>
                    <a:close/>
                  </a:path>
                </a:pathLst>
              </a:custGeom>
              <a:solidFill>
                <a:srgbClr val="8D8D8D"/>
              </a:solidFill>
              <a:ln w="9525" cap="flat" cmpd="sng">
                <a:solidFill>
                  <a:srgbClr val="8D8D8D"/>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4" name="Google Shape;174;p185"/>
              <p:cNvSpPr/>
              <p:nvPr/>
            </p:nvSpPr>
            <p:spPr>
              <a:xfrm>
                <a:off x="9275762" y="4414837"/>
                <a:ext cx="325438" cy="377825"/>
              </a:xfrm>
              <a:custGeom>
                <a:avLst/>
                <a:gdLst/>
                <a:ahLst/>
                <a:cxnLst/>
                <a:rect l="l" t="t" r="r" b="b"/>
                <a:pathLst>
                  <a:path w="205" h="238" extrusionOk="0">
                    <a:moveTo>
                      <a:pt x="205" y="118"/>
                    </a:moveTo>
                    <a:lnTo>
                      <a:pt x="0" y="238"/>
                    </a:lnTo>
                    <a:lnTo>
                      <a:pt x="0" y="0"/>
                    </a:lnTo>
                    <a:lnTo>
                      <a:pt x="0" y="0"/>
                    </a:lnTo>
                    <a:lnTo>
                      <a:pt x="205" y="118"/>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5" name="Google Shape;175;p185"/>
              <p:cNvSpPr/>
              <p:nvPr/>
            </p:nvSpPr>
            <p:spPr>
              <a:xfrm>
                <a:off x="9371012" y="3322637"/>
                <a:ext cx="223838" cy="257175"/>
              </a:xfrm>
              <a:custGeom>
                <a:avLst/>
                <a:gdLst/>
                <a:ahLst/>
                <a:cxnLst/>
                <a:rect l="l" t="t" r="r" b="b"/>
                <a:pathLst>
                  <a:path w="141" h="162" extrusionOk="0">
                    <a:moveTo>
                      <a:pt x="141" y="80"/>
                    </a:moveTo>
                    <a:lnTo>
                      <a:pt x="0" y="162"/>
                    </a:lnTo>
                    <a:lnTo>
                      <a:pt x="0" y="0"/>
                    </a:lnTo>
                    <a:lnTo>
                      <a:pt x="0" y="0"/>
                    </a:lnTo>
                    <a:lnTo>
                      <a:pt x="141" y="80"/>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6" name="Google Shape;176;p185"/>
              <p:cNvSpPr/>
              <p:nvPr/>
            </p:nvSpPr>
            <p:spPr>
              <a:xfrm>
                <a:off x="10079037" y="3792537"/>
                <a:ext cx="706438" cy="809625"/>
              </a:xfrm>
              <a:custGeom>
                <a:avLst/>
                <a:gdLst/>
                <a:ahLst/>
                <a:cxnLst/>
                <a:rect l="l" t="t" r="r" b="b"/>
                <a:pathLst>
                  <a:path w="445" h="510" extrusionOk="0">
                    <a:moveTo>
                      <a:pt x="445" y="0"/>
                    </a:moveTo>
                    <a:lnTo>
                      <a:pt x="445" y="510"/>
                    </a:lnTo>
                    <a:lnTo>
                      <a:pt x="445" y="510"/>
                    </a:lnTo>
                    <a:lnTo>
                      <a:pt x="0" y="256"/>
                    </a:lnTo>
                    <a:lnTo>
                      <a:pt x="44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7" name="Google Shape;177;p185"/>
              <p:cNvSpPr/>
              <p:nvPr/>
            </p:nvSpPr>
            <p:spPr>
              <a:xfrm>
                <a:off x="10079037" y="3389312"/>
                <a:ext cx="706438" cy="809625"/>
              </a:xfrm>
              <a:custGeom>
                <a:avLst/>
                <a:gdLst/>
                <a:ahLst/>
                <a:cxnLst/>
                <a:rect l="l" t="t" r="r" b="b"/>
                <a:pathLst>
                  <a:path w="445" h="510" extrusionOk="0">
                    <a:moveTo>
                      <a:pt x="445" y="254"/>
                    </a:moveTo>
                    <a:lnTo>
                      <a:pt x="445" y="254"/>
                    </a:lnTo>
                    <a:lnTo>
                      <a:pt x="0" y="510"/>
                    </a:lnTo>
                    <a:lnTo>
                      <a:pt x="0" y="510"/>
                    </a:lnTo>
                    <a:lnTo>
                      <a:pt x="0" y="0"/>
                    </a:lnTo>
                    <a:lnTo>
                      <a:pt x="445" y="254"/>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8" name="Google Shape;178;p185"/>
              <p:cNvSpPr/>
              <p:nvPr/>
            </p:nvSpPr>
            <p:spPr>
              <a:xfrm>
                <a:off x="10079037" y="4602162"/>
                <a:ext cx="706438" cy="809625"/>
              </a:xfrm>
              <a:custGeom>
                <a:avLst/>
                <a:gdLst/>
                <a:ahLst/>
                <a:cxnLst/>
                <a:rect l="l" t="t" r="r" b="b"/>
                <a:pathLst>
                  <a:path w="445" h="510" extrusionOk="0">
                    <a:moveTo>
                      <a:pt x="445" y="0"/>
                    </a:moveTo>
                    <a:lnTo>
                      <a:pt x="445" y="510"/>
                    </a:lnTo>
                    <a:lnTo>
                      <a:pt x="0" y="256"/>
                    </a:lnTo>
                    <a:lnTo>
                      <a:pt x="0" y="256"/>
                    </a:lnTo>
                    <a:lnTo>
                      <a:pt x="445" y="0"/>
                    </a:lnTo>
                    <a:close/>
                  </a:path>
                </a:pathLst>
              </a:custGeom>
              <a:solidFill>
                <a:srgbClr val="C1DD84"/>
              </a:solidFill>
              <a:ln w="9525" cap="flat" cmpd="sng">
                <a:solidFill>
                  <a:srgbClr val="C1DD8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9" name="Google Shape;179;p185"/>
              <p:cNvSpPr/>
              <p:nvPr/>
            </p:nvSpPr>
            <p:spPr>
              <a:xfrm>
                <a:off x="10079037" y="5008562"/>
                <a:ext cx="706438" cy="809625"/>
              </a:xfrm>
              <a:custGeom>
                <a:avLst/>
                <a:gdLst/>
                <a:ahLst/>
                <a:cxnLst/>
                <a:rect l="l" t="t" r="r" b="b"/>
                <a:pathLst>
                  <a:path w="445" h="510" extrusionOk="0">
                    <a:moveTo>
                      <a:pt x="445" y="254"/>
                    </a:moveTo>
                    <a:lnTo>
                      <a:pt x="445" y="256"/>
                    </a:lnTo>
                    <a:lnTo>
                      <a:pt x="3" y="510"/>
                    </a:lnTo>
                    <a:lnTo>
                      <a:pt x="0" y="510"/>
                    </a:lnTo>
                    <a:lnTo>
                      <a:pt x="0" y="0"/>
                    </a:lnTo>
                    <a:lnTo>
                      <a:pt x="445" y="254"/>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80" name="Google Shape;180;p185"/>
              <p:cNvSpPr/>
              <p:nvPr/>
            </p:nvSpPr>
            <p:spPr>
              <a:xfrm>
                <a:off x="10083800" y="5414962"/>
                <a:ext cx="701675" cy="806450"/>
              </a:xfrm>
              <a:custGeom>
                <a:avLst/>
                <a:gdLst/>
                <a:ahLst/>
                <a:cxnLst/>
                <a:rect l="l" t="t" r="r" b="b"/>
                <a:pathLst>
                  <a:path w="442" h="508" extrusionOk="0">
                    <a:moveTo>
                      <a:pt x="442" y="0"/>
                    </a:moveTo>
                    <a:lnTo>
                      <a:pt x="442" y="508"/>
                    </a:lnTo>
                    <a:lnTo>
                      <a:pt x="0" y="254"/>
                    </a:lnTo>
                    <a:lnTo>
                      <a:pt x="442" y="0"/>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81" name="Google Shape;181;p185"/>
              <p:cNvSpPr/>
              <p:nvPr/>
            </p:nvSpPr>
            <p:spPr>
              <a:xfrm>
                <a:off x="10785475" y="5411787"/>
                <a:ext cx="701675" cy="809625"/>
              </a:xfrm>
              <a:custGeom>
                <a:avLst/>
                <a:gdLst/>
                <a:ahLst/>
                <a:cxnLst/>
                <a:rect l="l" t="t" r="r" b="b"/>
                <a:pathLst>
                  <a:path w="442" h="510" extrusionOk="0">
                    <a:moveTo>
                      <a:pt x="442" y="256"/>
                    </a:moveTo>
                    <a:lnTo>
                      <a:pt x="0" y="510"/>
                    </a:lnTo>
                    <a:lnTo>
                      <a:pt x="0" y="2"/>
                    </a:lnTo>
                    <a:lnTo>
                      <a:pt x="0" y="0"/>
                    </a:lnTo>
                    <a:lnTo>
                      <a:pt x="442" y="256"/>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82" name="Google Shape;182;p185"/>
              <p:cNvSpPr/>
              <p:nvPr/>
            </p:nvSpPr>
            <p:spPr>
              <a:xfrm>
                <a:off x="10785475" y="4602162"/>
                <a:ext cx="701675" cy="809625"/>
              </a:xfrm>
              <a:custGeom>
                <a:avLst/>
                <a:gdLst/>
                <a:ahLst/>
                <a:cxnLst/>
                <a:rect l="l" t="t" r="r" b="b"/>
                <a:pathLst>
                  <a:path w="442" h="510" extrusionOk="0">
                    <a:moveTo>
                      <a:pt x="442" y="256"/>
                    </a:moveTo>
                    <a:lnTo>
                      <a:pt x="442" y="256"/>
                    </a:lnTo>
                    <a:lnTo>
                      <a:pt x="0" y="510"/>
                    </a:lnTo>
                    <a:lnTo>
                      <a:pt x="0" y="510"/>
                    </a:lnTo>
                    <a:lnTo>
                      <a:pt x="0" y="0"/>
                    </a:lnTo>
                    <a:lnTo>
                      <a:pt x="442" y="256"/>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83" name="Google Shape;183;p185"/>
              <p:cNvSpPr/>
              <p:nvPr/>
            </p:nvSpPr>
            <p:spPr>
              <a:xfrm>
                <a:off x="10785475" y="6221412"/>
                <a:ext cx="701675" cy="636588"/>
              </a:xfrm>
              <a:custGeom>
                <a:avLst/>
                <a:gdLst/>
                <a:ahLst/>
                <a:cxnLst/>
                <a:rect l="l" t="t" r="r" b="b"/>
                <a:pathLst>
                  <a:path w="442" h="401" extrusionOk="0">
                    <a:moveTo>
                      <a:pt x="442" y="256"/>
                    </a:moveTo>
                    <a:lnTo>
                      <a:pt x="0" y="0"/>
                    </a:lnTo>
                    <a:lnTo>
                      <a:pt x="0" y="2"/>
                    </a:lnTo>
                    <a:lnTo>
                      <a:pt x="0" y="401"/>
                    </a:lnTo>
                    <a:lnTo>
                      <a:pt x="192" y="401"/>
                    </a:lnTo>
                    <a:lnTo>
                      <a:pt x="442" y="256"/>
                    </a:lnTo>
                    <a:lnTo>
                      <a:pt x="442" y="256"/>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84" name="Google Shape;184;p185"/>
              <p:cNvSpPr/>
              <p:nvPr/>
            </p:nvSpPr>
            <p:spPr>
              <a:xfrm>
                <a:off x="11090275" y="6627812"/>
                <a:ext cx="396875" cy="230188"/>
              </a:xfrm>
              <a:custGeom>
                <a:avLst/>
                <a:gdLst/>
                <a:ahLst/>
                <a:cxnLst/>
                <a:rect l="l" t="t" r="r" b="b"/>
                <a:pathLst>
                  <a:path w="250" h="145" extrusionOk="0">
                    <a:moveTo>
                      <a:pt x="0" y="145"/>
                    </a:moveTo>
                    <a:lnTo>
                      <a:pt x="250" y="145"/>
                    </a:lnTo>
                    <a:lnTo>
                      <a:pt x="250" y="0"/>
                    </a:lnTo>
                    <a:lnTo>
                      <a:pt x="0" y="145"/>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85" name="Google Shape;185;p185"/>
              <p:cNvSpPr/>
              <p:nvPr/>
            </p:nvSpPr>
            <p:spPr>
              <a:xfrm>
                <a:off x="11487150" y="6627812"/>
                <a:ext cx="396875" cy="230188"/>
              </a:xfrm>
              <a:custGeom>
                <a:avLst/>
                <a:gdLst/>
                <a:ahLst/>
                <a:cxnLst/>
                <a:rect l="l" t="t" r="r" b="b"/>
                <a:pathLst>
                  <a:path w="250" h="145" extrusionOk="0">
                    <a:moveTo>
                      <a:pt x="0" y="0"/>
                    </a:moveTo>
                    <a:lnTo>
                      <a:pt x="0" y="145"/>
                    </a:lnTo>
                    <a:lnTo>
                      <a:pt x="250" y="145"/>
                    </a:lnTo>
                    <a:lnTo>
                      <a:pt x="0" y="0"/>
                    </a:lnTo>
                    <a:lnTo>
                      <a:pt x="0" y="0"/>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86" name="Google Shape;186;p185"/>
              <p:cNvSpPr/>
              <p:nvPr/>
            </p:nvSpPr>
            <p:spPr>
              <a:xfrm>
                <a:off x="11487150" y="6232525"/>
                <a:ext cx="687388" cy="625475"/>
              </a:xfrm>
              <a:custGeom>
                <a:avLst/>
                <a:gdLst/>
                <a:ahLst/>
                <a:cxnLst/>
                <a:rect l="l" t="t" r="r" b="b"/>
                <a:pathLst>
                  <a:path w="433" h="394" extrusionOk="0">
                    <a:moveTo>
                      <a:pt x="250" y="394"/>
                    </a:moveTo>
                    <a:lnTo>
                      <a:pt x="433" y="394"/>
                    </a:lnTo>
                    <a:lnTo>
                      <a:pt x="433" y="0"/>
                    </a:lnTo>
                    <a:lnTo>
                      <a:pt x="0" y="249"/>
                    </a:lnTo>
                    <a:lnTo>
                      <a:pt x="250" y="394"/>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87" name="Google Shape;187;p185"/>
              <p:cNvSpPr/>
              <p:nvPr/>
            </p:nvSpPr>
            <p:spPr>
              <a:xfrm>
                <a:off x="9377362" y="5818187"/>
                <a:ext cx="701675" cy="809625"/>
              </a:xfrm>
              <a:custGeom>
                <a:avLst/>
                <a:gdLst/>
                <a:ahLst/>
                <a:cxnLst/>
                <a:rect l="l" t="t" r="r" b="b"/>
                <a:pathLst>
                  <a:path w="442" h="510" extrusionOk="0">
                    <a:moveTo>
                      <a:pt x="0" y="254"/>
                    </a:moveTo>
                    <a:lnTo>
                      <a:pt x="0" y="254"/>
                    </a:lnTo>
                    <a:lnTo>
                      <a:pt x="442" y="510"/>
                    </a:lnTo>
                    <a:lnTo>
                      <a:pt x="442" y="0"/>
                    </a:lnTo>
                    <a:lnTo>
                      <a:pt x="0" y="254"/>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88" name="Google Shape;188;p185"/>
              <p:cNvSpPr/>
              <p:nvPr/>
            </p:nvSpPr>
            <p:spPr>
              <a:xfrm>
                <a:off x="10079037" y="6627812"/>
                <a:ext cx="396875" cy="230188"/>
              </a:xfrm>
              <a:custGeom>
                <a:avLst/>
                <a:gdLst/>
                <a:ahLst/>
                <a:cxnLst/>
                <a:rect l="l" t="t" r="r" b="b"/>
                <a:pathLst>
                  <a:path w="250" h="145" extrusionOk="0">
                    <a:moveTo>
                      <a:pt x="0" y="0"/>
                    </a:moveTo>
                    <a:lnTo>
                      <a:pt x="0" y="0"/>
                    </a:lnTo>
                    <a:lnTo>
                      <a:pt x="0" y="145"/>
                    </a:lnTo>
                    <a:lnTo>
                      <a:pt x="250" y="145"/>
                    </a:lnTo>
                    <a:lnTo>
                      <a:pt x="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89" name="Google Shape;189;p185"/>
              <p:cNvSpPr/>
              <p:nvPr/>
            </p:nvSpPr>
            <p:spPr>
              <a:xfrm>
                <a:off x="10079037" y="6224587"/>
                <a:ext cx="706438" cy="633413"/>
              </a:xfrm>
              <a:custGeom>
                <a:avLst/>
                <a:gdLst/>
                <a:ahLst/>
                <a:cxnLst/>
                <a:rect l="l" t="t" r="r" b="b"/>
                <a:pathLst>
                  <a:path w="445" h="399" extrusionOk="0">
                    <a:moveTo>
                      <a:pt x="0" y="254"/>
                    </a:moveTo>
                    <a:lnTo>
                      <a:pt x="250" y="399"/>
                    </a:lnTo>
                    <a:lnTo>
                      <a:pt x="445" y="399"/>
                    </a:lnTo>
                    <a:lnTo>
                      <a:pt x="445" y="0"/>
                    </a:lnTo>
                    <a:lnTo>
                      <a:pt x="0" y="254"/>
                    </a:lnTo>
                    <a:close/>
                  </a:path>
                </a:pathLst>
              </a:custGeom>
              <a:solidFill>
                <a:srgbClr val="515151"/>
              </a:solidFill>
              <a:ln w="9525" cap="flat" cmpd="sng">
                <a:solidFill>
                  <a:srgbClr val="51515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0" name="Google Shape;190;p185"/>
              <p:cNvSpPr/>
              <p:nvPr/>
            </p:nvSpPr>
            <p:spPr>
              <a:xfrm>
                <a:off x="10079037" y="5818187"/>
                <a:ext cx="706438" cy="809625"/>
              </a:xfrm>
              <a:custGeom>
                <a:avLst/>
                <a:gdLst/>
                <a:ahLst/>
                <a:cxnLst/>
                <a:rect l="l" t="t" r="r" b="b"/>
                <a:pathLst>
                  <a:path w="445" h="510" extrusionOk="0">
                    <a:moveTo>
                      <a:pt x="445" y="254"/>
                    </a:moveTo>
                    <a:lnTo>
                      <a:pt x="445" y="254"/>
                    </a:lnTo>
                    <a:lnTo>
                      <a:pt x="0" y="0"/>
                    </a:lnTo>
                    <a:lnTo>
                      <a:pt x="0" y="510"/>
                    </a:lnTo>
                    <a:lnTo>
                      <a:pt x="0" y="510"/>
                    </a:lnTo>
                    <a:lnTo>
                      <a:pt x="445" y="256"/>
                    </a:lnTo>
                    <a:lnTo>
                      <a:pt x="445" y="254"/>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1" name="Google Shape;191;p185"/>
              <p:cNvSpPr/>
              <p:nvPr/>
            </p:nvSpPr>
            <p:spPr>
              <a:xfrm>
                <a:off x="10785475" y="3389312"/>
                <a:ext cx="701675" cy="809625"/>
              </a:xfrm>
              <a:custGeom>
                <a:avLst/>
                <a:gdLst/>
                <a:ahLst/>
                <a:cxnLst/>
                <a:rect l="l" t="t" r="r" b="b"/>
                <a:pathLst>
                  <a:path w="442" h="510" extrusionOk="0">
                    <a:moveTo>
                      <a:pt x="442" y="0"/>
                    </a:moveTo>
                    <a:lnTo>
                      <a:pt x="0" y="254"/>
                    </a:lnTo>
                    <a:lnTo>
                      <a:pt x="0" y="254"/>
                    </a:lnTo>
                    <a:lnTo>
                      <a:pt x="442" y="510"/>
                    </a:lnTo>
                    <a:lnTo>
                      <a:pt x="44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2" name="Google Shape;192;p185"/>
              <p:cNvSpPr/>
              <p:nvPr/>
            </p:nvSpPr>
            <p:spPr>
              <a:xfrm>
                <a:off x="10785475" y="3792537"/>
                <a:ext cx="701675" cy="809625"/>
              </a:xfrm>
              <a:custGeom>
                <a:avLst/>
                <a:gdLst/>
                <a:ahLst/>
                <a:cxnLst/>
                <a:rect l="l" t="t" r="r" b="b"/>
                <a:pathLst>
                  <a:path w="442" h="510" extrusionOk="0">
                    <a:moveTo>
                      <a:pt x="442" y="256"/>
                    </a:moveTo>
                    <a:lnTo>
                      <a:pt x="0" y="0"/>
                    </a:lnTo>
                    <a:lnTo>
                      <a:pt x="0" y="510"/>
                    </a:lnTo>
                    <a:lnTo>
                      <a:pt x="0" y="510"/>
                    </a:lnTo>
                    <a:lnTo>
                      <a:pt x="442" y="256"/>
                    </a:lnTo>
                    <a:lnTo>
                      <a:pt x="442" y="256"/>
                    </a:lnTo>
                    <a:close/>
                  </a:path>
                </a:pathLst>
              </a:custGeom>
              <a:solidFill>
                <a:srgbClr val="114D81"/>
              </a:solidFill>
              <a:ln w="9525" cap="flat" cmpd="sng">
                <a:solidFill>
                  <a:srgbClr val="114D8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3" name="Google Shape;193;p185"/>
              <p:cNvSpPr/>
              <p:nvPr/>
            </p:nvSpPr>
            <p:spPr>
              <a:xfrm>
                <a:off x="10785475" y="4198937"/>
                <a:ext cx="701675" cy="809625"/>
              </a:xfrm>
              <a:custGeom>
                <a:avLst/>
                <a:gdLst/>
                <a:ahLst/>
                <a:cxnLst/>
                <a:rect l="l" t="t" r="r" b="b"/>
                <a:pathLst>
                  <a:path w="442" h="510" extrusionOk="0">
                    <a:moveTo>
                      <a:pt x="0" y="254"/>
                    </a:moveTo>
                    <a:lnTo>
                      <a:pt x="442" y="510"/>
                    </a:lnTo>
                    <a:lnTo>
                      <a:pt x="442" y="0"/>
                    </a:lnTo>
                    <a:lnTo>
                      <a:pt x="0" y="254"/>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4" name="Google Shape;194;p185"/>
              <p:cNvSpPr/>
              <p:nvPr/>
            </p:nvSpPr>
            <p:spPr>
              <a:xfrm>
                <a:off x="11487150" y="4198937"/>
                <a:ext cx="687388" cy="809625"/>
              </a:xfrm>
              <a:custGeom>
                <a:avLst/>
                <a:gdLst/>
                <a:ahLst/>
                <a:cxnLst/>
                <a:rect l="l" t="t" r="r" b="b"/>
                <a:pathLst>
                  <a:path w="433" h="510" extrusionOk="0">
                    <a:moveTo>
                      <a:pt x="0" y="0"/>
                    </a:moveTo>
                    <a:lnTo>
                      <a:pt x="0" y="0"/>
                    </a:lnTo>
                    <a:lnTo>
                      <a:pt x="0" y="510"/>
                    </a:lnTo>
                    <a:lnTo>
                      <a:pt x="433" y="261"/>
                    </a:lnTo>
                    <a:lnTo>
                      <a:pt x="433" y="249"/>
                    </a:lnTo>
                    <a:lnTo>
                      <a:pt x="0"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5" name="Google Shape;195;p185"/>
              <p:cNvSpPr/>
              <p:nvPr/>
            </p:nvSpPr>
            <p:spPr>
              <a:xfrm>
                <a:off x="11487150" y="3803650"/>
                <a:ext cx="687388" cy="790575"/>
              </a:xfrm>
              <a:custGeom>
                <a:avLst/>
                <a:gdLst/>
                <a:ahLst/>
                <a:cxnLst/>
                <a:rect l="l" t="t" r="r" b="b"/>
                <a:pathLst>
                  <a:path w="433" h="498" extrusionOk="0">
                    <a:moveTo>
                      <a:pt x="433" y="0"/>
                    </a:moveTo>
                    <a:lnTo>
                      <a:pt x="0" y="249"/>
                    </a:lnTo>
                    <a:lnTo>
                      <a:pt x="433" y="498"/>
                    </a:lnTo>
                    <a:lnTo>
                      <a:pt x="433"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6" name="Google Shape;196;p185"/>
              <p:cNvSpPr/>
              <p:nvPr/>
            </p:nvSpPr>
            <p:spPr>
              <a:xfrm>
                <a:off x="11737975" y="2130425"/>
                <a:ext cx="201613" cy="233363"/>
              </a:xfrm>
              <a:custGeom>
                <a:avLst/>
                <a:gdLst/>
                <a:ahLst/>
                <a:cxnLst/>
                <a:rect l="l" t="t" r="r" b="b"/>
                <a:pathLst>
                  <a:path w="127" h="147" extrusionOk="0">
                    <a:moveTo>
                      <a:pt x="127" y="147"/>
                    </a:moveTo>
                    <a:lnTo>
                      <a:pt x="127" y="0"/>
                    </a:lnTo>
                    <a:lnTo>
                      <a:pt x="0" y="73"/>
                    </a:lnTo>
                    <a:lnTo>
                      <a:pt x="127" y="147"/>
                    </a:lnTo>
                    <a:lnTo>
                      <a:pt x="127" y="147"/>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7" name="Google Shape;197;p185"/>
              <p:cNvSpPr/>
              <p:nvPr/>
            </p:nvSpPr>
            <p:spPr>
              <a:xfrm>
                <a:off x="11487150" y="2576512"/>
                <a:ext cx="701675" cy="812800"/>
              </a:xfrm>
              <a:custGeom>
                <a:avLst/>
                <a:gdLst/>
                <a:ahLst/>
                <a:cxnLst/>
                <a:rect l="l" t="t" r="r" b="b"/>
                <a:pathLst>
                  <a:path w="442" h="512" extrusionOk="0">
                    <a:moveTo>
                      <a:pt x="0" y="0"/>
                    </a:moveTo>
                    <a:lnTo>
                      <a:pt x="0" y="510"/>
                    </a:lnTo>
                    <a:lnTo>
                      <a:pt x="0" y="512"/>
                    </a:lnTo>
                    <a:lnTo>
                      <a:pt x="442" y="256"/>
                    </a:lnTo>
                    <a:lnTo>
                      <a:pt x="442" y="256"/>
                    </a:lnTo>
                    <a:lnTo>
                      <a:pt x="0"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8" name="Google Shape;198;p185"/>
              <p:cNvSpPr/>
              <p:nvPr/>
            </p:nvSpPr>
            <p:spPr>
              <a:xfrm>
                <a:off x="11487150" y="5818187"/>
                <a:ext cx="687388" cy="809625"/>
              </a:xfrm>
              <a:custGeom>
                <a:avLst/>
                <a:gdLst/>
                <a:ahLst/>
                <a:cxnLst/>
                <a:rect l="l" t="t" r="r" b="b"/>
                <a:pathLst>
                  <a:path w="433" h="510" extrusionOk="0">
                    <a:moveTo>
                      <a:pt x="125" y="72"/>
                    </a:moveTo>
                    <a:lnTo>
                      <a:pt x="0" y="0"/>
                    </a:lnTo>
                    <a:lnTo>
                      <a:pt x="0" y="510"/>
                    </a:lnTo>
                    <a:lnTo>
                      <a:pt x="0" y="510"/>
                    </a:lnTo>
                    <a:lnTo>
                      <a:pt x="433" y="261"/>
                    </a:lnTo>
                    <a:lnTo>
                      <a:pt x="433" y="250"/>
                    </a:lnTo>
                    <a:lnTo>
                      <a:pt x="125" y="72"/>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9" name="Google Shape;199;p185"/>
              <p:cNvSpPr/>
              <p:nvPr/>
            </p:nvSpPr>
            <p:spPr>
              <a:xfrm>
                <a:off x="11487150" y="4613275"/>
                <a:ext cx="687388" cy="792163"/>
              </a:xfrm>
              <a:custGeom>
                <a:avLst/>
                <a:gdLst/>
                <a:ahLst/>
                <a:cxnLst/>
                <a:rect l="l" t="t" r="r" b="b"/>
                <a:pathLst>
                  <a:path w="433" h="499" extrusionOk="0">
                    <a:moveTo>
                      <a:pt x="433" y="0"/>
                    </a:moveTo>
                    <a:lnTo>
                      <a:pt x="0" y="249"/>
                    </a:lnTo>
                    <a:lnTo>
                      <a:pt x="0" y="249"/>
                    </a:lnTo>
                    <a:lnTo>
                      <a:pt x="433" y="499"/>
                    </a:lnTo>
                    <a:lnTo>
                      <a:pt x="433"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00" name="Google Shape;200;p185"/>
              <p:cNvSpPr/>
              <p:nvPr/>
            </p:nvSpPr>
            <p:spPr>
              <a:xfrm>
                <a:off x="11487150" y="5008562"/>
                <a:ext cx="687388" cy="809625"/>
              </a:xfrm>
              <a:custGeom>
                <a:avLst/>
                <a:gdLst/>
                <a:ahLst/>
                <a:cxnLst/>
                <a:rect l="l" t="t" r="r" b="b"/>
                <a:pathLst>
                  <a:path w="433" h="510" extrusionOk="0">
                    <a:moveTo>
                      <a:pt x="433" y="250"/>
                    </a:moveTo>
                    <a:lnTo>
                      <a:pt x="0" y="0"/>
                    </a:lnTo>
                    <a:lnTo>
                      <a:pt x="0" y="510"/>
                    </a:lnTo>
                    <a:lnTo>
                      <a:pt x="0" y="510"/>
                    </a:lnTo>
                    <a:lnTo>
                      <a:pt x="433" y="261"/>
                    </a:lnTo>
                    <a:lnTo>
                      <a:pt x="433" y="250"/>
                    </a:lnTo>
                    <a:close/>
                  </a:path>
                </a:pathLst>
              </a:custGeom>
              <a:solidFill>
                <a:srgbClr val="515151"/>
              </a:solidFill>
              <a:ln w="9525" cap="flat" cmpd="sng">
                <a:solidFill>
                  <a:srgbClr val="51515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01" name="Google Shape;201;p185"/>
              <p:cNvSpPr/>
              <p:nvPr/>
            </p:nvSpPr>
            <p:spPr>
              <a:xfrm>
                <a:off x="11487150" y="5422900"/>
                <a:ext cx="687388" cy="792163"/>
              </a:xfrm>
              <a:custGeom>
                <a:avLst/>
                <a:gdLst/>
                <a:ahLst/>
                <a:cxnLst/>
                <a:rect l="l" t="t" r="r" b="b"/>
                <a:pathLst>
                  <a:path w="433" h="499" extrusionOk="0">
                    <a:moveTo>
                      <a:pt x="433" y="0"/>
                    </a:moveTo>
                    <a:lnTo>
                      <a:pt x="0" y="249"/>
                    </a:lnTo>
                    <a:lnTo>
                      <a:pt x="125" y="321"/>
                    </a:lnTo>
                    <a:lnTo>
                      <a:pt x="433" y="499"/>
                    </a:lnTo>
                    <a:lnTo>
                      <a:pt x="433"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02" name="Google Shape;202;p185"/>
              <p:cNvSpPr/>
              <p:nvPr/>
            </p:nvSpPr>
            <p:spPr>
              <a:xfrm>
                <a:off x="11685587" y="5932487"/>
                <a:ext cx="488950" cy="282575"/>
              </a:xfrm>
              <a:custGeom>
                <a:avLst/>
                <a:gdLst/>
                <a:ahLst/>
                <a:cxnLst/>
                <a:rect l="l" t="t" r="r" b="b"/>
                <a:pathLst>
                  <a:path w="308" h="178" extrusionOk="0">
                    <a:moveTo>
                      <a:pt x="308" y="178"/>
                    </a:moveTo>
                    <a:lnTo>
                      <a:pt x="0" y="0"/>
                    </a:lnTo>
                    <a:lnTo>
                      <a:pt x="308" y="178"/>
                    </a:lnTo>
                    <a:lnTo>
                      <a:pt x="308" y="178"/>
                    </a:lnTo>
                    <a:close/>
                  </a:path>
                </a:pathLst>
              </a:custGeom>
              <a:solidFill>
                <a:srgbClr val="00A6A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grpSp>
        <p:sp>
          <p:nvSpPr>
            <p:cNvPr id="203" name="Google Shape;203;p185"/>
            <p:cNvSpPr/>
            <p:nvPr/>
          </p:nvSpPr>
          <p:spPr>
            <a:xfrm rot="10800000">
              <a:off x="2853998" y="686979"/>
              <a:ext cx="591204" cy="690398"/>
            </a:xfrm>
            <a:custGeom>
              <a:avLst/>
              <a:gdLst/>
              <a:ahLst/>
              <a:cxnLst/>
              <a:rect l="l" t="t" r="r" b="b"/>
              <a:pathLst>
                <a:path w="149" h="174" extrusionOk="0">
                  <a:moveTo>
                    <a:pt x="0" y="87"/>
                  </a:moveTo>
                  <a:lnTo>
                    <a:pt x="0" y="87"/>
                  </a:lnTo>
                  <a:lnTo>
                    <a:pt x="149" y="0"/>
                  </a:lnTo>
                  <a:lnTo>
                    <a:pt x="149" y="0"/>
                  </a:lnTo>
                  <a:lnTo>
                    <a:pt x="149" y="174"/>
                  </a:lnTo>
                  <a:lnTo>
                    <a:pt x="0" y="87"/>
                  </a:lnTo>
                  <a:close/>
                </a:path>
              </a:pathLst>
            </a:custGeom>
            <a:solidFill>
              <a:srgbClr val="C4C4C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Our Service">
  <p:cSld name="Our Service">
    <p:spTree>
      <p:nvGrpSpPr>
        <p:cNvPr id="1" name="Shape 204"/>
        <p:cNvGrpSpPr/>
        <p:nvPr/>
      </p:nvGrpSpPr>
      <p:grpSpPr>
        <a:xfrm>
          <a:off x="0" y="0"/>
          <a:ext cx="0" cy="0"/>
          <a:chOff x="0" y="0"/>
          <a:chExt cx="0" cy="0"/>
        </a:xfrm>
      </p:grpSpPr>
      <p:sp>
        <p:nvSpPr>
          <p:cNvPr id="205" name="Google Shape;205;p186"/>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6" name="Google Shape;206;p186"/>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7" name="Google Shape;207;p186"/>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08" name="Google Shape;208;p186"/>
          <p:cNvSpPr/>
          <p:nvPr/>
        </p:nvSpPr>
        <p:spPr>
          <a:xfrm>
            <a:off x="0" y="708746"/>
            <a:ext cx="6094411" cy="821288"/>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09" name="Google Shape;209;p186"/>
          <p:cNvSpPr/>
          <p:nvPr/>
        </p:nvSpPr>
        <p:spPr>
          <a:xfrm>
            <a:off x="616764" y="1532063"/>
            <a:ext cx="10947963" cy="2880320"/>
          </a:xfrm>
          <a:prstGeom prst="rect">
            <a:avLst/>
          </a:prstGeom>
          <a:solidFill>
            <a:schemeClr val="lt1">
              <a:alpha val="4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10" name="Google Shape;210;p186"/>
          <p:cNvSpPr>
            <a:spLocks noGrp="1"/>
          </p:cNvSpPr>
          <p:nvPr>
            <p:ph type="pic" idx="2"/>
          </p:nvPr>
        </p:nvSpPr>
        <p:spPr>
          <a:xfrm>
            <a:off x="1295633" y="2078160"/>
            <a:ext cx="4458409" cy="1800225"/>
          </a:xfrm>
          <a:prstGeom prst="rect">
            <a:avLst/>
          </a:prstGeom>
          <a:solidFill>
            <a:srgbClr val="D8D8D8"/>
          </a:solidFill>
          <a:ln>
            <a:noFill/>
          </a:ln>
        </p:spPr>
      </p:sp>
      <p:sp>
        <p:nvSpPr>
          <p:cNvPr id="211" name="Google Shape;211;p186"/>
          <p:cNvSpPr>
            <a:spLocks noGrp="1"/>
          </p:cNvSpPr>
          <p:nvPr>
            <p:ph type="pic" idx="3"/>
          </p:nvPr>
        </p:nvSpPr>
        <p:spPr>
          <a:xfrm>
            <a:off x="6420125" y="2078160"/>
            <a:ext cx="4458409" cy="1800225"/>
          </a:xfrm>
          <a:prstGeom prst="rect">
            <a:avLst/>
          </a:prstGeom>
          <a:solidFill>
            <a:srgbClr val="D8D8D8"/>
          </a:solidFill>
          <a:ln>
            <a:noFill/>
          </a:ln>
        </p:spPr>
      </p:sp>
      <p:sp>
        <p:nvSpPr>
          <p:cNvPr id="212" name="Google Shape;212;p186"/>
          <p:cNvSpPr txBox="1">
            <a:spLocks noGrp="1"/>
          </p:cNvSpPr>
          <p:nvPr>
            <p:ph type="body" idx="1"/>
          </p:nvPr>
        </p:nvSpPr>
        <p:spPr>
          <a:xfrm>
            <a:off x="0" y="794684"/>
            <a:ext cx="5754688" cy="649288"/>
          </a:xfrm>
          <a:prstGeom prst="rect">
            <a:avLst/>
          </a:prstGeom>
          <a:noFill/>
          <a:ln>
            <a:noFill/>
          </a:ln>
        </p:spPr>
        <p:txBody>
          <a:bodyPr spcFirstLastPara="1" wrap="square" lIns="121875" tIns="60925" rIns="121875" bIns="60925" anchor="ctr" anchorCtr="0">
            <a:noAutofit/>
          </a:bodyPr>
          <a:lstStyle>
            <a:lvl1pPr marL="457200" lvl="0" indent="-228600" algn="r">
              <a:spcBef>
                <a:spcPts val="720"/>
              </a:spcBef>
              <a:spcAft>
                <a:spcPts val="0"/>
              </a:spcAft>
              <a:buClr>
                <a:schemeClr val="lt1"/>
              </a:buClr>
              <a:buSzPts val="3600"/>
              <a:buFont typeface="Open Sans"/>
              <a:buNone/>
              <a:defRPr sz="3600" b="0">
                <a:solidFill>
                  <a:schemeClr val="lt1"/>
                </a:solidFill>
                <a:latin typeface="Open Sans"/>
                <a:ea typeface="Open Sans"/>
                <a:cs typeface="Open Sans"/>
                <a:sym typeface="Open Sans"/>
              </a:defRPr>
            </a:lvl1pPr>
            <a:lvl2pPr marL="914400" lvl="1" indent="-228600" algn="l">
              <a:spcBef>
                <a:spcPts val="640"/>
              </a:spcBef>
              <a:spcAft>
                <a:spcPts val="0"/>
              </a:spcAft>
              <a:buClr>
                <a:schemeClr val="dk1"/>
              </a:buClr>
              <a:buSzPts val="3200"/>
              <a:buFont typeface="Open Sans"/>
              <a:buNone/>
              <a:defRPr>
                <a:latin typeface="Open Sans"/>
                <a:ea typeface="Open Sans"/>
                <a:cs typeface="Open Sans"/>
                <a:sym typeface="Open Sans"/>
              </a:defRPr>
            </a:lvl2pPr>
            <a:lvl3pPr marL="1371600" lvl="2" indent="-228600" algn="l">
              <a:spcBef>
                <a:spcPts val="480"/>
              </a:spcBef>
              <a:spcAft>
                <a:spcPts val="0"/>
              </a:spcAft>
              <a:buClr>
                <a:schemeClr val="dk1"/>
              </a:buClr>
              <a:buSzPts val="2400"/>
              <a:buFont typeface="Open Sans"/>
              <a:buNone/>
              <a:defRPr>
                <a:latin typeface="Open Sans"/>
                <a:ea typeface="Open Sans"/>
                <a:cs typeface="Open Sans"/>
                <a:sym typeface="Open Sans"/>
              </a:defRPr>
            </a:lvl3pPr>
            <a:lvl4pPr marL="1828800" lvl="3" indent="-228600" algn="l">
              <a:spcBef>
                <a:spcPts val="400"/>
              </a:spcBef>
              <a:spcAft>
                <a:spcPts val="0"/>
              </a:spcAft>
              <a:buClr>
                <a:schemeClr val="dk1"/>
              </a:buClr>
              <a:buSzPts val="2000"/>
              <a:buFont typeface="Open Sans"/>
              <a:buNone/>
              <a:defRPr>
                <a:latin typeface="Open Sans"/>
                <a:ea typeface="Open Sans"/>
                <a:cs typeface="Open Sans"/>
                <a:sym typeface="Open Sans"/>
              </a:defRPr>
            </a:lvl4pPr>
            <a:lvl5pPr marL="2286000" lvl="4" indent="-228600" algn="l">
              <a:spcBef>
                <a:spcPts val="400"/>
              </a:spcBef>
              <a:spcAft>
                <a:spcPts val="0"/>
              </a:spcAft>
              <a:buClr>
                <a:schemeClr val="dk1"/>
              </a:buClr>
              <a:buSzPts val="2000"/>
              <a:buFont typeface="Open Sans"/>
              <a:buNone/>
              <a:defRPr>
                <a:latin typeface="Open Sans"/>
                <a:ea typeface="Open Sans"/>
                <a:cs typeface="Open Sans"/>
                <a:sym typeface="Open Sans"/>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13" name="Google Shape;213;p186"/>
          <p:cNvSpPr txBox="1">
            <a:spLocks noGrp="1"/>
          </p:cNvSpPr>
          <p:nvPr>
            <p:ph type="body" idx="4"/>
          </p:nvPr>
        </p:nvSpPr>
        <p:spPr>
          <a:xfrm>
            <a:off x="1295633" y="4574194"/>
            <a:ext cx="4481513" cy="457910"/>
          </a:xfrm>
          <a:prstGeom prst="rect">
            <a:avLst/>
          </a:prstGeom>
          <a:noFill/>
          <a:ln>
            <a:noFill/>
          </a:ln>
        </p:spPr>
        <p:txBody>
          <a:bodyPr spcFirstLastPara="1" wrap="square" lIns="0" tIns="60925" rIns="0" bIns="60925" anchor="b" anchorCtr="0">
            <a:normAutofit/>
          </a:bodyPr>
          <a:lstStyle>
            <a:lvl1pPr marL="457200" lvl="0" indent="-228600" algn="l">
              <a:spcBef>
                <a:spcPts val="400"/>
              </a:spcBef>
              <a:spcAft>
                <a:spcPts val="0"/>
              </a:spcAft>
              <a:buClr>
                <a:schemeClr val="dk1"/>
              </a:buClr>
              <a:buSzPts val="2000"/>
              <a:buFont typeface="Open Sans"/>
              <a:buNone/>
              <a:defRPr sz="2000">
                <a:latin typeface="Open Sans"/>
                <a:ea typeface="Open Sans"/>
                <a:cs typeface="Open Sans"/>
                <a:sym typeface="Open Sans"/>
              </a:defRPr>
            </a:lvl1pPr>
            <a:lvl2pPr marL="914400" lvl="1" indent="-228600" algn="l">
              <a:spcBef>
                <a:spcPts val="640"/>
              </a:spcBef>
              <a:spcAft>
                <a:spcPts val="0"/>
              </a:spcAft>
              <a:buClr>
                <a:schemeClr val="dk1"/>
              </a:buClr>
              <a:buSzPts val="3200"/>
              <a:buFont typeface="Calibri"/>
              <a:buNone/>
              <a:defRPr/>
            </a:lvl2pPr>
            <a:lvl3pPr marL="1371600" lvl="2" indent="-228600" algn="l">
              <a:spcBef>
                <a:spcPts val="480"/>
              </a:spcBef>
              <a:spcAft>
                <a:spcPts val="0"/>
              </a:spcAft>
              <a:buClr>
                <a:schemeClr val="dk1"/>
              </a:buClr>
              <a:buSzPts val="2400"/>
              <a:buFont typeface="Calibri"/>
              <a:buNone/>
              <a:defRPr/>
            </a:lvl3pPr>
            <a:lvl4pPr marL="1828800" lvl="3" indent="-228600" algn="l">
              <a:spcBef>
                <a:spcPts val="400"/>
              </a:spcBef>
              <a:spcAft>
                <a:spcPts val="0"/>
              </a:spcAft>
              <a:buClr>
                <a:schemeClr val="dk1"/>
              </a:buClr>
              <a:buSzPts val="2000"/>
              <a:buFont typeface="Calibri"/>
              <a:buNone/>
              <a:defRPr/>
            </a:lvl4pPr>
            <a:lvl5pPr marL="2286000" lvl="4" indent="-228600" algn="l">
              <a:spcBef>
                <a:spcPts val="400"/>
              </a:spcBef>
              <a:spcAft>
                <a:spcPts val="0"/>
              </a:spcAft>
              <a:buClr>
                <a:schemeClr val="dk1"/>
              </a:buClr>
              <a:buSzPts val="2000"/>
              <a:buFont typeface="Calibri"/>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14" name="Google Shape;214;p186"/>
          <p:cNvSpPr txBox="1">
            <a:spLocks noGrp="1"/>
          </p:cNvSpPr>
          <p:nvPr>
            <p:ph type="body" idx="5"/>
          </p:nvPr>
        </p:nvSpPr>
        <p:spPr>
          <a:xfrm>
            <a:off x="1295633" y="5108192"/>
            <a:ext cx="4481513" cy="835585"/>
          </a:xfrm>
          <a:prstGeom prst="rect">
            <a:avLst/>
          </a:prstGeom>
          <a:noFill/>
          <a:ln>
            <a:noFill/>
          </a:ln>
        </p:spPr>
        <p:txBody>
          <a:bodyPr spcFirstLastPara="1" wrap="square" lIns="0" tIns="60925" rIns="0" bIns="60925" anchor="t" anchorCtr="0">
            <a:normAutofit/>
          </a:bodyPr>
          <a:lstStyle>
            <a:lvl1pPr marL="457200" lvl="0" indent="-228600" algn="l">
              <a:spcBef>
                <a:spcPts val="320"/>
              </a:spcBef>
              <a:spcAft>
                <a:spcPts val="0"/>
              </a:spcAft>
              <a:buClr>
                <a:schemeClr val="dk1"/>
              </a:buClr>
              <a:buSzPts val="1600"/>
              <a:buFont typeface="Open Sans"/>
              <a:buNone/>
              <a:defRPr sz="1600">
                <a:latin typeface="Open Sans"/>
                <a:ea typeface="Open Sans"/>
                <a:cs typeface="Open Sans"/>
                <a:sym typeface="Open Sans"/>
              </a:defRPr>
            </a:lvl1pPr>
            <a:lvl2pPr marL="914400" lvl="1" indent="-228600" algn="l">
              <a:spcBef>
                <a:spcPts val="640"/>
              </a:spcBef>
              <a:spcAft>
                <a:spcPts val="0"/>
              </a:spcAft>
              <a:buClr>
                <a:schemeClr val="dk1"/>
              </a:buClr>
              <a:buSzPts val="3200"/>
              <a:buFont typeface="Calibri"/>
              <a:buNone/>
              <a:defRPr/>
            </a:lvl2pPr>
            <a:lvl3pPr marL="1371600" lvl="2" indent="-228600" algn="l">
              <a:spcBef>
                <a:spcPts val="480"/>
              </a:spcBef>
              <a:spcAft>
                <a:spcPts val="0"/>
              </a:spcAft>
              <a:buClr>
                <a:schemeClr val="dk1"/>
              </a:buClr>
              <a:buSzPts val="2400"/>
              <a:buFont typeface="Calibri"/>
              <a:buNone/>
              <a:defRPr/>
            </a:lvl3pPr>
            <a:lvl4pPr marL="1828800" lvl="3" indent="-228600" algn="l">
              <a:spcBef>
                <a:spcPts val="400"/>
              </a:spcBef>
              <a:spcAft>
                <a:spcPts val="0"/>
              </a:spcAft>
              <a:buClr>
                <a:schemeClr val="dk1"/>
              </a:buClr>
              <a:buSzPts val="2000"/>
              <a:buFont typeface="Calibri"/>
              <a:buNone/>
              <a:defRPr/>
            </a:lvl4pPr>
            <a:lvl5pPr marL="2286000" lvl="4" indent="-228600" algn="l">
              <a:spcBef>
                <a:spcPts val="400"/>
              </a:spcBef>
              <a:spcAft>
                <a:spcPts val="0"/>
              </a:spcAft>
              <a:buClr>
                <a:schemeClr val="dk1"/>
              </a:buClr>
              <a:buSzPts val="2000"/>
              <a:buFont typeface="Calibri"/>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15" name="Google Shape;215;p186"/>
          <p:cNvSpPr txBox="1">
            <a:spLocks noGrp="1"/>
          </p:cNvSpPr>
          <p:nvPr>
            <p:ph type="body" idx="6"/>
          </p:nvPr>
        </p:nvSpPr>
        <p:spPr>
          <a:xfrm>
            <a:off x="6391740" y="4574194"/>
            <a:ext cx="4481513" cy="457910"/>
          </a:xfrm>
          <a:prstGeom prst="rect">
            <a:avLst/>
          </a:prstGeom>
          <a:noFill/>
          <a:ln>
            <a:noFill/>
          </a:ln>
        </p:spPr>
        <p:txBody>
          <a:bodyPr spcFirstLastPara="1" wrap="square" lIns="0" tIns="60925" rIns="0" bIns="60925" anchor="b" anchorCtr="0">
            <a:normAutofit/>
          </a:bodyPr>
          <a:lstStyle>
            <a:lvl1pPr marL="457200" lvl="0" indent="-228600" algn="l">
              <a:spcBef>
                <a:spcPts val="400"/>
              </a:spcBef>
              <a:spcAft>
                <a:spcPts val="0"/>
              </a:spcAft>
              <a:buClr>
                <a:schemeClr val="dk1"/>
              </a:buClr>
              <a:buSzPts val="2000"/>
              <a:buFont typeface="Open Sans"/>
              <a:buNone/>
              <a:defRPr sz="2000">
                <a:latin typeface="Open Sans"/>
                <a:ea typeface="Open Sans"/>
                <a:cs typeface="Open Sans"/>
                <a:sym typeface="Open Sans"/>
              </a:defRPr>
            </a:lvl1pPr>
            <a:lvl2pPr marL="914400" lvl="1" indent="-228600" algn="l">
              <a:spcBef>
                <a:spcPts val="640"/>
              </a:spcBef>
              <a:spcAft>
                <a:spcPts val="0"/>
              </a:spcAft>
              <a:buClr>
                <a:schemeClr val="dk1"/>
              </a:buClr>
              <a:buSzPts val="3200"/>
              <a:buFont typeface="Calibri"/>
              <a:buNone/>
              <a:defRPr/>
            </a:lvl2pPr>
            <a:lvl3pPr marL="1371600" lvl="2" indent="-228600" algn="l">
              <a:spcBef>
                <a:spcPts val="480"/>
              </a:spcBef>
              <a:spcAft>
                <a:spcPts val="0"/>
              </a:spcAft>
              <a:buClr>
                <a:schemeClr val="dk1"/>
              </a:buClr>
              <a:buSzPts val="2400"/>
              <a:buFont typeface="Calibri"/>
              <a:buNone/>
              <a:defRPr/>
            </a:lvl3pPr>
            <a:lvl4pPr marL="1828800" lvl="3" indent="-228600" algn="l">
              <a:spcBef>
                <a:spcPts val="400"/>
              </a:spcBef>
              <a:spcAft>
                <a:spcPts val="0"/>
              </a:spcAft>
              <a:buClr>
                <a:schemeClr val="dk1"/>
              </a:buClr>
              <a:buSzPts val="2000"/>
              <a:buFont typeface="Calibri"/>
              <a:buNone/>
              <a:defRPr/>
            </a:lvl4pPr>
            <a:lvl5pPr marL="2286000" lvl="4" indent="-228600" algn="l">
              <a:spcBef>
                <a:spcPts val="400"/>
              </a:spcBef>
              <a:spcAft>
                <a:spcPts val="0"/>
              </a:spcAft>
              <a:buClr>
                <a:schemeClr val="dk1"/>
              </a:buClr>
              <a:buSzPts val="2000"/>
              <a:buFont typeface="Calibri"/>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16" name="Google Shape;216;p186"/>
          <p:cNvSpPr txBox="1">
            <a:spLocks noGrp="1"/>
          </p:cNvSpPr>
          <p:nvPr>
            <p:ph type="body" idx="7"/>
          </p:nvPr>
        </p:nvSpPr>
        <p:spPr>
          <a:xfrm>
            <a:off x="6391740" y="5108192"/>
            <a:ext cx="4481513" cy="835585"/>
          </a:xfrm>
          <a:prstGeom prst="rect">
            <a:avLst/>
          </a:prstGeom>
          <a:noFill/>
          <a:ln>
            <a:noFill/>
          </a:ln>
        </p:spPr>
        <p:txBody>
          <a:bodyPr spcFirstLastPara="1" wrap="square" lIns="0" tIns="60925" rIns="0" bIns="60925" anchor="t" anchorCtr="0">
            <a:normAutofit/>
          </a:bodyPr>
          <a:lstStyle>
            <a:lvl1pPr marL="457200" lvl="0" indent="-228600" algn="l">
              <a:spcBef>
                <a:spcPts val="320"/>
              </a:spcBef>
              <a:spcAft>
                <a:spcPts val="0"/>
              </a:spcAft>
              <a:buClr>
                <a:schemeClr val="dk1"/>
              </a:buClr>
              <a:buSzPts val="1600"/>
              <a:buFont typeface="Open Sans"/>
              <a:buNone/>
              <a:defRPr sz="1600">
                <a:latin typeface="Open Sans"/>
                <a:ea typeface="Open Sans"/>
                <a:cs typeface="Open Sans"/>
                <a:sym typeface="Open Sans"/>
              </a:defRPr>
            </a:lvl1pPr>
            <a:lvl2pPr marL="914400" lvl="1" indent="-228600" algn="l">
              <a:spcBef>
                <a:spcPts val="640"/>
              </a:spcBef>
              <a:spcAft>
                <a:spcPts val="0"/>
              </a:spcAft>
              <a:buClr>
                <a:schemeClr val="dk1"/>
              </a:buClr>
              <a:buSzPts val="3200"/>
              <a:buFont typeface="Calibri"/>
              <a:buNone/>
              <a:defRPr/>
            </a:lvl2pPr>
            <a:lvl3pPr marL="1371600" lvl="2" indent="-228600" algn="l">
              <a:spcBef>
                <a:spcPts val="480"/>
              </a:spcBef>
              <a:spcAft>
                <a:spcPts val="0"/>
              </a:spcAft>
              <a:buClr>
                <a:schemeClr val="dk1"/>
              </a:buClr>
              <a:buSzPts val="2400"/>
              <a:buFont typeface="Calibri"/>
              <a:buNone/>
              <a:defRPr/>
            </a:lvl3pPr>
            <a:lvl4pPr marL="1828800" lvl="3" indent="-228600" algn="l">
              <a:spcBef>
                <a:spcPts val="400"/>
              </a:spcBef>
              <a:spcAft>
                <a:spcPts val="0"/>
              </a:spcAft>
              <a:buClr>
                <a:schemeClr val="dk1"/>
              </a:buClr>
              <a:buSzPts val="2000"/>
              <a:buFont typeface="Calibri"/>
              <a:buNone/>
              <a:defRPr/>
            </a:lvl4pPr>
            <a:lvl5pPr marL="2286000" lvl="4" indent="-228600" algn="l">
              <a:spcBef>
                <a:spcPts val="400"/>
              </a:spcBef>
              <a:spcAft>
                <a:spcPts val="0"/>
              </a:spcAft>
              <a:buClr>
                <a:schemeClr val="dk1"/>
              </a:buClr>
              <a:buSzPts val="2000"/>
              <a:buFont typeface="Calibri"/>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he Team">
  <p:cSld name="The Team">
    <p:spTree>
      <p:nvGrpSpPr>
        <p:cNvPr id="1" name="Shape 217"/>
        <p:cNvGrpSpPr/>
        <p:nvPr/>
      </p:nvGrpSpPr>
      <p:grpSpPr>
        <a:xfrm>
          <a:off x="0" y="0"/>
          <a:ext cx="0" cy="0"/>
          <a:chOff x="0" y="0"/>
          <a:chExt cx="0" cy="0"/>
        </a:xfrm>
      </p:grpSpPr>
      <p:sp>
        <p:nvSpPr>
          <p:cNvPr id="218" name="Google Shape;218;p187"/>
          <p:cNvSpPr/>
          <p:nvPr/>
        </p:nvSpPr>
        <p:spPr>
          <a:xfrm>
            <a:off x="-41943" y="0"/>
            <a:ext cx="4402929" cy="6858000"/>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19" name="Google Shape;219;p187"/>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0" name="Google Shape;220;p187"/>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1" name="Google Shape;221;p187"/>
          <p:cNvSpPr txBox="1">
            <a:spLocks noGrp="1"/>
          </p:cNvSpPr>
          <p:nvPr>
            <p:ph type="sldNum" idx="12"/>
          </p:nvPr>
        </p:nvSpPr>
        <p:spPr>
          <a:xfrm>
            <a:off x="8731052"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22" name="Google Shape;222;p187"/>
          <p:cNvSpPr txBox="1">
            <a:spLocks noGrp="1"/>
          </p:cNvSpPr>
          <p:nvPr>
            <p:ph type="body" idx="1"/>
          </p:nvPr>
        </p:nvSpPr>
        <p:spPr>
          <a:xfrm>
            <a:off x="602805" y="1060150"/>
            <a:ext cx="3547750" cy="649288"/>
          </a:xfrm>
          <a:prstGeom prst="rect">
            <a:avLst/>
          </a:prstGeom>
          <a:noFill/>
          <a:ln>
            <a:noFill/>
          </a:ln>
        </p:spPr>
        <p:txBody>
          <a:bodyPr spcFirstLastPara="1" wrap="square" lIns="121875" tIns="60925" rIns="121875" bIns="60925" anchor="ctr" anchorCtr="0">
            <a:noAutofit/>
          </a:bodyPr>
          <a:lstStyle>
            <a:lvl1pPr marL="457200" lvl="0" indent="-228600" algn="r">
              <a:lnSpc>
                <a:spcPct val="80000"/>
              </a:lnSpc>
              <a:spcBef>
                <a:spcPts val="720"/>
              </a:spcBef>
              <a:spcAft>
                <a:spcPts val="0"/>
              </a:spcAft>
              <a:buClr>
                <a:schemeClr val="lt1"/>
              </a:buClr>
              <a:buSzPts val="3600"/>
              <a:buFont typeface="Open Sans"/>
              <a:buNone/>
              <a:defRPr sz="3600" b="0">
                <a:solidFill>
                  <a:schemeClr val="lt1"/>
                </a:solidFill>
                <a:latin typeface="Open Sans"/>
                <a:ea typeface="Open Sans"/>
                <a:cs typeface="Open Sans"/>
                <a:sym typeface="Open Sans"/>
              </a:defRPr>
            </a:lvl1pPr>
            <a:lvl2pPr marL="914400" lvl="1" indent="-228600" algn="l">
              <a:spcBef>
                <a:spcPts val="640"/>
              </a:spcBef>
              <a:spcAft>
                <a:spcPts val="0"/>
              </a:spcAft>
              <a:buClr>
                <a:schemeClr val="dk1"/>
              </a:buClr>
              <a:buSzPts val="3200"/>
              <a:buFont typeface="Open Sans"/>
              <a:buNone/>
              <a:defRPr>
                <a:latin typeface="Open Sans"/>
                <a:ea typeface="Open Sans"/>
                <a:cs typeface="Open Sans"/>
                <a:sym typeface="Open Sans"/>
              </a:defRPr>
            </a:lvl2pPr>
            <a:lvl3pPr marL="1371600" lvl="2" indent="-228600" algn="l">
              <a:spcBef>
                <a:spcPts val="480"/>
              </a:spcBef>
              <a:spcAft>
                <a:spcPts val="0"/>
              </a:spcAft>
              <a:buClr>
                <a:schemeClr val="dk1"/>
              </a:buClr>
              <a:buSzPts val="2400"/>
              <a:buFont typeface="Open Sans"/>
              <a:buNone/>
              <a:defRPr>
                <a:latin typeface="Open Sans"/>
                <a:ea typeface="Open Sans"/>
                <a:cs typeface="Open Sans"/>
                <a:sym typeface="Open Sans"/>
              </a:defRPr>
            </a:lvl3pPr>
            <a:lvl4pPr marL="1828800" lvl="3" indent="-228600" algn="l">
              <a:spcBef>
                <a:spcPts val="400"/>
              </a:spcBef>
              <a:spcAft>
                <a:spcPts val="0"/>
              </a:spcAft>
              <a:buClr>
                <a:schemeClr val="dk1"/>
              </a:buClr>
              <a:buSzPts val="2000"/>
              <a:buFont typeface="Open Sans"/>
              <a:buNone/>
              <a:defRPr>
                <a:latin typeface="Open Sans"/>
                <a:ea typeface="Open Sans"/>
                <a:cs typeface="Open Sans"/>
                <a:sym typeface="Open Sans"/>
              </a:defRPr>
            </a:lvl4pPr>
            <a:lvl5pPr marL="2286000" lvl="4" indent="-228600" algn="l">
              <a:spcBef>
                <a:spcPts val="400"/>
              </a:spcBef>
              <a:spcAft>
                <a:spcPts val="0"/>
              </a:spcAft>
              <a:buClr>
                <a:schemeClr val="dk1"/>
              </a:buClr>
              <a:buSzPts val="2000"/>
              <a:buFont typeface="Open Sans"/>
              <a:buNone/>
              <a:defRPr>
                <a:latin typeface="Open Sans"/>
                <a:ea typeface="Open Sans"/>
                <a:cs typeface="Open Sans"/>
                <a:sym typeface="Open Sans"/>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23" name="Google Shape;223;p187"/>
          <p:cNvSpPr>
            <a:spLocks noGrp="1"/>
          </p:cNvSpPr>
          <p:nvPr>
            <p:ph type="pic" idx="2"/>
          </p:nvPr>
        </p:nvSpPr>
        <p:spPr>
          <a:xfrm>
            <a:off x="4364494" y="2060843"/>
            <a:ext cx="1352103" cy="1352103"/>
          </a:xfrm>
          <a:prstGeom prst="rect">
            <a:avLst/>
          </a:prstGeom>
          <a:noFill/>
          <a:ln>
            <a:noFill/>
          </a:ln>
        </p:spPr>
      </p:sp>
      <p:sp>
        <p:nvSpPr>
          <p:cNvPr id="224" name="Google Shape;224;p187"/>
          <p:cNvSpPr>
            <a:spLocks noGrp="1"/>
          </p:cNvSpPr>
          <p:nvPr>
            <p:ph type="pic" idx="3"/>
          </p:nvPr>
        </p:nvSpPr>
        <p:spPr>
          <a:xfrm>
            <a:off x="5720105" y="2060843"/>
            <a:ext cx="1352103" cy="1352103"/>
          </a:xfrm>
          <a:prstGeom prst="rect">
            <a:avLst/>
          </a:prstGeom>
          <a:noFill/>
          <a:ln>
            <a:noFill/>
          </a:ln>
        </p:spPr>
      </p:sp>
      <p:sp>
        <p:nvSpPr>
          <p:cNvPr id="225" name="Google Shape;225;p187"/>
          <p:cNvSpPr>
            <a:spLocks noGrp="1"/>
          </p:cNvSpPr>
          <p:nvPr>
            <p:ph type="pic" idx="4"/>
          </p:nvPr>
        </p:nvSpPr>
        <p:spPr>
          <a:xfrm>
            <a:off x="8819301" y="724645"/>
            <a:ext cx="1352103" cy="1352103"/>
          </a:xfrm>
          <a:prstGeom prst="rect">
            <a:avLst/>
          </a:prstGeom>
          <a:noFill/>
          <a:ln>
            <a:noFill/>
          </a:ln>
        </p:spPr>
      </p:sp>
      <p:sp>
        <p:nvSpPr>
          <p:cNvPr id="226" name="Google Shape;226;p187"/>
          <p:cNvSpPr>
            <a:spLocks noGrp="1"/>
          </p:cNvSpPr>
          <p:nvPr>
            <p:ph type="pic" idx="5"/>
          </p:nvPr>
        </p:nvSpPr>
        <p:spPr>
          <a:xfrm>
            <a:off x="5722876" y="4760031"/>
            <a:ext cx="1352103" cy="1352103"/>
          </a:xfrm>
          <a:prstGeom prst="rect">
            <a:avLst/>
          </a:prstGeom>
          <a:noFill/>
          <a:ln>
            <a:noFill/>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ompany Profile">
  <p:cSld name="Company Profile">
    <p:spTree>
      <p:nvGrpSpPr>
        <p:cNvPr id="1" name="Shape 227"/>
        <p:cNvGrpSpPr/>
        <p:nvPr/>
      </p:nvGrpSpPr>
      <p:grpSpPr>
        <a:xfrm>
          <a:off x="0" y="0"/>
          <a:ext cx="0" cy="0"/>
          <a:chOff x="0" y="0"/>
          <a:chExt cx="0" cy="0"/>
        </a:xfrm>
      </p:grpSpPr>
      <p:sp>
        <p:nvSpPr>
          <p:cNvPr id="228" name="Google Shape;228;p188"/>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9" name="Google Shape;229;p188"/>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0" name="Google Shape;230;p188"/>
          <p:cNvSpPr txBox="1">
            <a:spLocks noGrp="1"/>
          </p:cNvSpPr>
          <p:nvPr>
            <p:ph type="sldNum" idx="12"/>
          </p:nvPr>
        </p:nvSpPr>
        <p:spPr>
          <a:xfrm>
            <a:off x="8731052"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31" name="Google Shape;231;p188"/>
          <p:cNvSpPr/>
          <p:nvPr/>
        </p:nvSpPr>
        <p:spPr>
          <a:xfrm>
            <a:off x="1" y="708746"/>
            <a:ext cx="4942284" cy="821288"/>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32" name="Google Shape;232;p188"/>
          <p:cNvSpPr txBox="1">
            <a:spLocks noGrp="1"/>
          </p:cNvSpPr>
          <p:nvPr>
            <p:ph type="body" idx="1"/>
          </p:nvPr>
        </p:nvSpPr>
        <p:spPr>
          <a:xfrm>
            <a:off x="0" y="794684"/>
            <a:ext cx="4726260" cy="649288"/>
          </a:xfrm>
          <a:prstGeom prst="rect">
            <a:avLst/>
          </a:prstGeom>
          <a:noFill/>
          <a:ln>
            <a:noFill/>
          </a:ln>
        </p:spPr>
        <p:txBody>
          <a:bodyPr spcFirstLastPara="1" wrap="square" lIns="121875" tIns="60925" rIns="121875" bIns="60925" anchor="ctr" anchorCtr="0">
            <a:noAutofit/>
          </a:bodyPr>
          <a:lstStyle>
            <a:lvl1pPr marL="457200" lvl="0" indent="-228600" algn="r">
              <a:spcBef>
                <a:spcPts val="720"/>
              </a:spcBef>
              <a:spcAft>
                <a:spcPts val="0"/>
              </a:spcAft>
              <a:buClr>
                <a:schemeClr val="lt1"/>
              </a:buClr>
              <a:buSzPts val="3600"/>
              <a:buFont typeface="Open Sans"/>
              <a:buNone/>
              <a:defRPr sz="3600" b="0">
                <a:solidFill>
                  <a:schemeClr val="lt1"/>
                </a:solidFill>
                <a:latin typeface="Open Sans"/>
                <a:ea typeface="Open Sans"/>
                <a:cs typeface="Open Sans"/>
                <a:sym typeface="Open Sans"/>
              </a:defRPr>
            </a:lvl1pPr>
            <a:lvl2pPr marL="914400" lvl="1" indent="-228600" algn="l">
              <a:spcBef>
                <a:spcPts val="640"/>
              </a:spcBef>
              <a:spcAft>
                <a:spcPts val="0"/>
              </a:spcAft>
              <a:buClr>
                <a:schemeClr val="dk1"/>
              </a:buClr>
              <a:buSzPts val="3200"/>
              <a:buFont typeface="Open Sans"/>
              <a:buNone/>
              <a:defRPr>
                <a:latin typeface="Open Sans"/>
                <a:ea typeface="Open Sans"/>
                <a:cs typeface="Open Sans"/>
                <a:sym typeface="Open Sans"/>
              </a:defRPr>
            </a:lvl2pPr>
            <a:lvl3pPr marL="1371600" lvl="2" indent="-228600" algn="l">
              <a:spcBef>
                <a:spcPts val="480"/>
              </a:spcBef>
              <a:spcAft>
                <a:spcPts val="0"/>
              </a:spcAft>
              <a:buClr>
                <a:schemeClr val="dk1"/>
              </a:buClr>
              <a:buSzPts val="2400"/>
              <a:buFont typeface="Open Sans"/>
              <a:buNone/>
              <a:defRPr>
                <a:latin typeface="Open Sans"/>
                <a:ea typeface="Open Sans"/>
                <a:cs typeface="Open Sans"/>
                <a:sym typeface="Open Sans"/>
              </a:defRPr>
            </a:lvl3pPr>
            <a:lvl4pPr marL="1828800" lvl="3" indent="-228600" algn="l">
              <a:spcBef>
                <a:spcPts val="400"/>
              </a:spcBef>
              <a:spcAft>
                <a:spcPts val="0"/>
              </a:spcAft>
              <a:buClr>
                <a:schemeClr val="dk1"/>
              </a:buClr>
              <a:buSzPts val="2000"/>
              <a:buFont typeface="Open Sans"/>
              <a:buNone/>
              <a:defRPr>
                <a:latin typeface="Open Sans"/>
                <a:ea typeface="Open Sans"/>
                <a:cs typeface="Open Sans"/>
                <a:sym typeface="Open Sans"/>
              </a:defRPr>
            </a:lvl4pPr>
            <a:lvl5pPr marL="2286000" lvl="4" indent="-228600" algn="l">
              <a:spcBef>
                <a:spcPts val="400"/>
              </a:spcBef>
              <a:spcAft>
                <a:spcPts val="0"/>
              </a:spcAft>
              <a:buClr>
                <a:schemeClr val="dk1"/>
              </a:buClr>
              <a:buSzPts val="2000"/>
              <a:buFont typeface="Open Sans"/>
              <a:buNone/>
              <a:defRPr>
                <a:latin typeface="Open Sans"/>
                <a:ea typeface="Open Sans"/>
                <a:cs typeface="Open Sans"/>
                <a:sym typeface="Open Sans"/>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33" name="Google Shape;233;p188"/>
          <p:cNvSpPr>
            <a:spLocks noGrp="1"/>
          </p:cNvSpPr>
          <p:nvPr>
            <p:ph type="pic" idx="2"/>
          </p:nvPr>
        </p:nvSpPr>
        <p:spPr>
          <a:xfrm>
            <a:off x="0" y="1529910"/>
            <a:ext cx="4942284" cy="3411257"/>
          </a:xfrm>
          <a:prstGeom prst="rect">
            <a:avLst/>
          </a:prstGeom>
          <a:noFill/>
          <a:ln>
            <a:noFill/>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Project Two Column">
  <p:cSld name="Project Two Column">
    <p:spTree>
      <p:nvGrpSpPr>
        <p:cNvPr id="1" name="Shape 234"/>
        <p:cNvGrpSpPr/>
        <p:nvPr/>
      </p:nvGrpSpPr>
      <p:grpSpPr>
        <a:xfrm>
          <a:off x="0" y="0"/>
          <a:ext cx="0" cy="0"/>
          <a:chOff x="0" y="0"/>
          <a:chExt cx="0" cy="0"/>
        </a:xfrm>
      </p:grpSpPr>
      <p:sp>
        <p:nvSpPr>
          <p:cNvPr id="235" name="Google Shape;235;p189"/>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6" name="Google Shape;236;p189"/>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7" name="Google Shape;237;p189"/>
          <p:cNvSpPr txBox="1">
            <a:spLocks noGrp="1"/>
          </p:cNvSpPr>
          <p:nvPr>
            <p:ph type="sldNum" idx="12"/>
          </p:nvPr>
        </p:nvSpPr>
        <p:spPr>
          <a:xfrm>
            <a:off x="8731052"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38" name="Google Shape;238;p189"/>
          <p:cNvSpPr/>
          <p:nvPr/>
        </p:nvSpPr>
        <p:spPr>
          <a:xfrm>
            <a:off x="1" y="708746"/>
            <a:ext cx="4942284" cy="821288"/>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39" name="Google Shape;239;p189"/>
          <p:cNvSpPr txBox="1">
            <a:spLocks noGrp="1"/>
          </p:cNvSpPr>
          <p:nvPr>
            <p:ph type="body" idx="1"/>
          </p:nvPr>
        </p:nvSpPr>
        <p:spPr>
          <a:xfrm>
            <a:off x="0" y="794684"/>
            <a:ext cx="4726260" cy="649288"/>
          </a:xfrm>
          <a:prstGeom prst="rect">
            <a:avLst/>
          </a:prstGeom>
          <a:noFill/>
          <a:ln>
            <a:noFill/>
          </a:ln>
        </p:spPr>
        <p:txBody>
          <a:bodyPr spcFirstLastPara="1" wrap="square" lIns="121875" tIns="60925" rIns="121875" bIns="60925" anchor="ctr" anchorCtr="0">
            <a:noAutofit/>
          </a:bodyPr>
          <a:lstStyle>
            <a:lvl1pPr marL="457200" lvl="0" indent="-228600" algn="r">
              <a:spcBef>
                <a:spcPts val="720"/>
              </a:spcBef>
              <a:spcAft>
                <a:spcPts val="0"/>
              </a:spcAft>
              <a:buClr>
                <a:schemeClr val="lt1"/>
              </a:buClr>
              <a:buSzPts val="3600"/>
              <a:buFont typeface="Open Sans"/>
              <a:buNone/>
              <a:defRPr sz="3600" b="0">
                <a:solidFill>
                  <a:schemeClr val="lt1"/>
                </a:solidFill>
                <a:latin typeface="Open Sans"/>
                <a:ea typeface="Open Sans"/>
                <a:cs typeface="Open Sans"/>
                <a:sym typeface="Open Sans"/>
              </a:defRPr>
            </a:lvl1pPr>
            <a:lvl2pPr marL="914400" lvl="1" indent="-228600" algn="l">
              <a:spcBef>
                <a:spcPts val="640"/>
              </a:spcBef>
              <a:spcAft>
                <a:spcPts val="0"/>
              </a:spcAft>
              <a:buClr>
                <a:schemeClr val="dk1"/>
              </a:buClr>
              <a:buSzPts val="3200"/>
              <a:buFont typeface="Open Sans"/>
              <a:buNone/>
              <a:defRPr>
                <a:latin typeface="Open Sans"/>
                <a:ea typeface="Open Sans"/>
                <a:cs typeface="Open Sans"/>
                <a:sym typeface="Open Sans"/>
              </a:defRPr>
            </a:lvl2pPr>
            <a:lvl3pPr marL="1371600" lvl="2" indent="-228600" algn="l">
              <a:spcBef>
                <a:spcPts val="480"/>
              </a:spcBef>
              <a:spcAft>
                <a:spcPts val="0"/>
              </a:spcAft>
              <a:buClr>
                <a:schemeClr val="dk1"/>
              </a:buClr>
              <a:buSzPts val="2400"/>
              <a:buFont typeface="Open Sans"/>
              <a:buNone/>
              <a:defRPr>
                <a:latin typeface="Open Sans"/>
                <a:ea typeface="Open Sans"/>
                <a:cs typeface="Open Sans"/>
                <a:sym typeface="Open Sans"/>
              </a:defRPr>
            </a:lvl3pPr>
            <a:lvl4pPr marL="1828800" lvl="3" indent="-228600" algn="l">
              <a:spcBef>
                <a:spcPts val="400"/>
              </a:spcBef>
              <a:spcAft>
                <a:spcPts val="0"/>
              </a:spcAft>
              <a:buClr>
                <a:schemeClr val="dk1"/>
              </a:buClr>
              <a:buSzPts val="2000"/>
              <a:buFont typeface="Open Sans"/>
              <a:buNone/>
              <a:defRPr>
                <a:latin typeface="Open Sans"/>
                <a:ea typeface="Open Sans"/>
                <a:cs typeface="Open Sans"/>
                <a:sym typeface="Open Sans"/>
              </a:defRPr>
            </a:lvl4pPr>
            <a:lvl5pPr marL="2286000" lvl="4" indent="-228600" algn="l">
              <a:spcBef>
                <a:spcPts val="400"/>
              </a:spcBef>
              <a:spcAft>
                <a:spcPts val="0"/>
              </a:spcAft>
              <a:buClr>
                <a:schemeClr val="dk1"/>
              </a:buClr>
              <a:buSzPts val="2000"/>
              <a:buFont typeface="Open Sans"/>
              <a:buNone/>
              <a:defRPr>
                <a:latin typeface="Open Sans"/>
                <a:ea typeface="Open Sans"/>
                <a:cs typeface="Open Sans"/>
                <a:sym typeface="Open Sans"/>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40" name="Google Shape;240;p189"/>
          <p:cNvSpPr>
            <a:spLocks noGrp="1"/>
          </p:cNvSpPr>
          <p:nvPr>
            <p:ph type="pic" idx="2"/>
          </p:nvPr>
        </p:nvSpPr>
        <p:spPr>
          <a:xfrm>
            <a:off x="609599" y="1529909"/>
            <a:ext cx="5439509" cy="4419363"/>
          </a:xfrm>
          <a:prstGeom prst="rect">
            <a:avLst/>
          </a:prstGeom>
          <a:noFill/>
          <a:ln>
            <a:noFill/>
          </a:ln>
        </p:spPr>
      </p:sp>
      <p:sp>
        <p:nvSpPr>
          <p:cNvPr id="241" name="Google Shape;241;p189"/>
          <p:cNvSpPr>
            <a:spLocks noGrp="1"/>
          </p:cNvSpPr>
          <p:nvPr>
            <p:ph type="pic" idx="3"/>
          </p:nvPr>
        </p:nvSpPr>
        <p:spPr>
          <a:xfrm>
            <a:off x="6131169" y="1529909"/>
            <a:ext cx="5439509" cy="4419363"/>
          </a:xfrm>
          <a:prstGeom prst="rect">
            <a:avLst/>
          </a:prstGeom>
          <a:noFill/>
          <a:ln>
            <a:noFill/>
          </a:ln>
        </p:spPr>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Our Appraoch">
  <p:cSld name="Our Appraoch">
    <p:spTree>
      <p:nvGrpSpPr>
        <p:cNvPr id="1" name="Shape 242"/>
        <p:cNvGrpSpPr/>
        <p:nvPr/>
      </p:nvGrpSpPr>
      <p:grpSpPr>
        <a:xfrm>
          <a:off x="0" y="0"/>
          <a:ext cx="0" cy="0"/>
          <a:chOff x="0" y="0"/>
          <a:chExt cx="0" cy="0"/>
        </a:xfrm>
      </p:grpSpPr>
      <p:sp>
        <p:nvSpPr>
          <p:cNvPr id="243" name="Google Shape;243;p190"/>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4" name="Google Shape;244;p190"/>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5" name="Google Shape;245;p190"/>
          <p:cNvSpPr txBox="1">
            <a:spLocks noGrp="1"/>
          </p:cNvSpPr>
          <p:nvPr>
            <p:ph type="sldNum" idx="12"/>
          </p:nvPr>
        </p:nvSpPr>
        <p:spPr>
          <a:xfrm>
            <a:off x="8731052"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46" name="Google Shape;246;p190"/>
          <p:cNvSpPr/>
          <p:nvPr/>
        </p:nvSpPr>
        <p:spPr>
          <a:xfrm>
            <a:off x="1" y="708746"/>
            <a:ext cx="4942284" cy="82128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47" name="Google Shape;247;p190"/>
          <p:cNvSpPr txBox="1">
            <a:spLocks noGrp="1"/>
          </p:cNvSpPr>
          <p:nvPr>
            <p:ph type="body" idx="1"/>
          </p:nvPr>
        </p:nvSpPr>
        <p:spPr>
          <a:xfrm>
            <a:off x="0" y="794684"/>
            <a:ext cx="4726260" cy="649288"/>
          </a:xfrm>
          <a:prstGeom prst="rect">
            <a:avLst/>
          </a:prstGeom>
          <a:noFill/>
          <a:ln>
            <a:noFill/>
          </a:ln>
        </p:spPr>
        <p:txBody>
          <a:bodyPr spcFirstLastPara="1" wrap="square" lIns="121875" tIns="60925" rIns="121875" bIns="60925" anchor="ctr" anchorCtr="0">
            <a:noAutofit/>
          </a:bodyPr>
          <a:lstStyle>
            <a:lvl1pPr marL="457200" lvl="0" indent="-228600" algn="r">
              <a:spcBef>
                <a:spcPts val="720"/>
              </a:spcBef>
              <a:spcAft>
                <a:spcPts val="0"/>
              </a:spcAft>
              <a:buClr>
                <a:schemeClr val="lt1"/>
              </a:buClr>
              <a:buSzPts val="3600"/>
              <a:buFont typeface="Open Sans"/>
              <a:buNone/>
              <a:defRPr sz="3600" b="0">
                <a:solidFill>
                  <a:schemeClr val="lt1"/>
                </a:solidFill>
                <a:latin typeface="Open Sans"/>
                <a:ea typeface="Open Sans"/>
                <a:cs typeface="Open Sans"/>
                <a:sym typeface="Open Sans"/>
              </a:defRPr>
            </a:lvl1pPr>
            <a:lvl2pPr marL="914400" lvl="1" indent="-228600" algn="l">
              <a:spcBef>
                <a:spcPts val="640"/>
              </a:spcBef>
              <a:spcAft>
                <a:spcPts val="0"/>
              </a:spcAft>
              <a:buClr>
                <a:schemeClr val="dk1"/>
              </a:buClr>
              <a:buSzPts val="3200"/>
              <a:buFont typeface="Open Sans"/>
              <a:buNone/>
              <a:defRPr>
                <a:latin typeface="Open Sans"/>
                <a:ea typeface="Open Sans"/>
                <a:cs typeface="Open Sans"/>
                <a:sym typeface="Open Sans"/>
              </a:defRPr>
            </a:lvl2pPr>
            <a:lvl3pPr marL="1371600" lvl="2" indent="-228600" algn="l">
              <a:spcBef>
                <a:spcPts val="480"/>
              </a:spcBef>
              <a:spcAft>
                <a:spcPts val="0"/>
              </a:spcAft>
              <a:buClr>
                <a:schemeClr val="dk1"/>
              </a:buClr>
              <a:buSzPts val="2400"/>
              <a:buFont typeface="Open Sans"/>
              <a:buNone/>
              <a:defRPr>
                <a:latin typeface="Open Sans"/>
                <a:ea typeface="Open Sans"/>
                <a:cs typeface="Open Sans"/>
                <a:sym typeface="Open Sans"/>
              </a:defRPr>
            </a:lvl3pPr>
            <a:lvl4pPr marL="1828800" lvl="3" indent="-228600" algn="l">
              <a:spcBef>
                <a:spcPts val="400"/>
              </a:spcBef>
              <a:spcAft>
                <a:spcPts val="0"/>
              </a:spcAft>
              <a:buClr>
                <a:schemeClr val="dk1"/>
              </a:buClr>
              <a:buSzPts val="2000"/>
              <a:buFont typeface="Open Sans"/>
              <a:buNone/>
              <a:defRPr>
                <a:latin typeface="Open Sans"/>
                <a:ea typeface="Open Sans"/>
                <a:cs typeface="Open Sans"/>
                <a:sym typeface="Open Sans"/>
              </a:defRPr>
            </a:lvl4pPr>
            <a:lvl5pPr marL="2286000" lvl="4" indent="-228600" algn="l">
              <a:spcBef>
                <a:spcPts val="400"/>
              </a:spcBef>
              <a:spcAft>
                <a:spcPts val="0"/>
              </a:spcAft>
              <a:buClr>
                <a:schemeClr val="dk1"/>
              </a:buClr>
              <a:buSzPts val="2000"/>
              <a:buFont typeface="Open Sans"/>
              <a:buNone/>
              <a:defRPr>
                <a:latin typeface="Open Sans"/>
                <a:ea typeface="Open Sans"/>
                <a:cs typeface="Open Sans"/>
                <a:sym typeface="Open Sans"/>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48" name="Google Shape;248;p190"/>
          <p:cNvSpPr>
            <a:spLocks noGrp="1"/>
          </p:cNvSpPr>
          <p:nvPr>
            <p:ph type="pic" idx="2"/>
          </p:nvPr>
        </p:nvSpPr>
        <p:spPr>
          <a:xfrm>
            <a:off x="609599" y="1529909"/>
            <a:ext cx="10961079" cy="2475155"/>
          </a:xfrm>
          <a:prstGeom prst="rect">
            <a:avLst/>
          </a:prstGeom>
          <a:noFill/>
          <a:ln>
            <a:noFill/>
          </a:ln>
        </p:spPr>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Project Tree Column">
  <p:cSld name="Project Tree Column">
    <p:spTree>
      <p:nvGrpSpPr>
        <p:cNvPr id="1" name="Shape 249"/>
        <p:cNvGrpSpPr/>
        <p:nvPr/>
      </p:nvGrpSpPr>
      <p:grpSpPr>
        <a:xfrm>
          <a:off x="0" y="0"/>
          <a:ext cx="0" cy="0"/>
          <a:chOff x="0" y="0"/>
          <a:chExt cx="0" cy="0"/>
        </a:xfrm>
      </p:grpSpPr>
      <p:sp>
        <p:nvSpPr>
          <p:cNvPr id="250" name="Google Shape;250;p191"/>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1" name="Google Shape;251;p191"/>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2" name="Google Shape;252;p191"/>
          <p:cNvSpPr txBox="1">
            <a:spLocks noGrp="1"/>
          </p:cNvSpPr>
          <p:nvPr>
            <p:ph type="sldNum" idx="12"/>
          </p:nvPr>
        </p:nvSpPr>
        <p:spPr>
          <a:xfrm>
            <a:off x="8731052"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53" name="Google Shape;253;p191"/>
          <p:cNvSpPr/>
          <p:nvPr/>
        </p:nvSpPr>
        <p:spPr>
          <a:xfrm>
            <a:off x="1" y="708746"/>
            <a:ext cx="4942284" cy="821288"/>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54" name="Google Shape;254;p191"/>
          <p:cNvSpPr txBox="1">
            <a:spLocks noGrp="1"/>
          </p:cNvSpPr>
          <p:nvPr>
            <p:ph type="body" idx="1"/>
          </p:nvPr>
        </p:nvSpPr>
        <p:spPr>
          <a:xfrm>
            <a:off x="0" y="794684"/>
            <a:ext cx="4726260" cy="649288"/>
          </a:xfrm>
          <a:prstGeom prst="rect">
            <a:avLst/>
          </a:prstGeom>
          <a:noFill/>
          <a:ln>
            <a:noFill/>
          </a:ln>
        </p:spPr>
        <p:txBody>
          <a:bodyPr spcFirstLastPara="1" wrap="square" lIns="121875" tIns="60925" rIns="121875" bIns="60925" anchor="ctr" anchorCtr="0">
            <a:noAutofit/>
          </a:bodyPr>
          <a:lstStyle>
            <a:lvl1pPr marL="457200" lvl="0" indent="-228600" algn="r">
              <a:spcBef>
                <a:spcPts val="720"/>
              </a:spcBef>
              <a:spcAft>
                <a:spcPts val="0"/>
              </a:spcAft>
              <a:buClr>
                <a:schemeClr val="lt1"/>
              </a:buClr>
              <a:buSzPts val="3600"/>
              <a:buFont typeface="Open Sans"/>
              <a:buNone/>
              <a:defRPr sz="3600" b="0">
                <a:solidFill>
                  <a:schemeClr val="lt1"/>
                </a:solidFill>
                <a:latin typeface="Open Sans"/>
                <a:ea typeface="Open Sans"/>
                <a:cs typeface="Open Sans"/>
                <a:sym typeface="Open Sans"/>
              </a:defRPr>
            </a:lvl1pPr>
            <a:lvl2pPr marL="914400" lvl="1" indent="-228600" algn="l">
              <a:spcBef>
                <a:spcPts val="640"/>
              </a:spcBef>
              <a:spcAft>
                <a:spcPts val="0"/>
              </a:spcAft>
              <a:buClr>
                <a:schemeClr val="dk1"/>
              </a:buClr>
              <a:buSzPts val="3200"/>
              <a:buFont typeface="Open Sans"/>
              <a:buNone/>
              <a:defRPr>
                <a:latin typeface="Open Sans"/>
                <a:ea typeface="Open Sans"/>
                <a:cs typeface="Open Sans"/>
                <a:sym typeface="Open Sans"/>
              </a:defRPr>
            </a:lvl2pPr>
            <a:lvl3pPr marL="1371600" lvl="2" indent="-228600" algn="l">
              <a:spcBef>
                <a:spcPts val="480"/>
              </a:spcBef>
              <a:spcAft>
                <a:spcPts val="0"/>
              </a:spcAft>
              <a:buClr>
                <a:schemeClr val="dk1"/>
              </a:buClr>
              <a:buSzPts val="2400"/>
              <a:buFont typeface="Open Sans"/>
              <a:buNone/>
              <a:defRPr>
                <a:latin typeface="Open Sans"/>
                <a:ea typeface="Open Sans"/>
                <a:cs typeface="Open Sans"/>
                <a:sym typeface="Open Sans"/>
              </a:defRPr>
            </a:lvl3pPr>
            <a:lvl4pPr marL="1828800" lvl="3" indent="-228600" algn="l">
              <a:spcBef>
                <a:spcPts val="400"/>
              </a:spcBef>
              <a:spcAft>
                <a:spcPts val="0"/>
              </a:spcAft>
              <a:buClr>
                <a:schemeClr val="dk1"/>
              </a:buClr>
              <a:buSzPts val="2000"/>
              <a:buFont typeface="Open Sans"/>
              <a:buNone/>
              <a:defRPr>
                <a:latin typeface="Open Sans"/>
                <a:ea typeface="Open Sans"/>
                <a:cs typeface="Open Sans"/>
                <a:sym typeface="Open Sans"/>
              </a:defRPr>
            </a:lvl4pPr>
            <a:lvl5pPr marL="2286000" lvl="4" indent="-228600" algn="l">
              <a:spcBef>
                <a:spcPts val="400"/>
              </a:spcBef>
              <a:spcAft>
                <a:spcPts val="0"/>
              </a:spcAft>
              <a:buClr>
                <a:schemeClr val="dk1"/>
              </a:buClr>
              <a:buSzPts val="2000"/>
              <a:buFont typeface="Open Sans"/>
              <a:buNone/>
              <a:defRPr>
                <a:latin typeface="Open Sans"/>
                <a:ea typeface="Open Sans"/>
                <a:cs typeface="Open Sans"/>
                <a:sym typeface="Open Sans"/>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55" name="Google Shape;255;p191"/>
          <p:cNvSpPr>
            <a:spLocks noGrp="1"/>
          </p:cNvSpPr>
          <p:nvPr>
            <p:ph type="pic" idx="2"/>
          </p:nvPr>
        </p:nvSpPr>
        <p:spPr>
          <a:xfrm>
            <a:off x="609441" y="1529909"/>
            <a:ext cx="3605855" cy="4419363"/>
          </a:xfrm>
          <a:prstGeom prst="rect">
            <a:avLst/>
          </a:prstGeom>
          <a:noFill/>
          <a:ln>
            <a:noFill/>
          </a:ln>
        </p:spPr>
      </p:sp>
      <p:sp>
        <p:nvSpPr>
          <p:cNvPr id="256" name="Google Shape;256;p191"/>
          <p:cNvSpPr>
            <a:spLocks noGrp="1"/>
          </p:cNvSpPr>
          <p:nvPr>
            <p:ph type="pic" idx="3"/>
          </p:nvPr>
        </p:nvSpPr>
        <p:spPr>
          <a:xfrm>
            <a:off x="4298073" y="1529909"/>
            <a:ext cx="3605855" cy="4419363"/>
          </a:xfrm>
          <a:prstGeom prst="rect">
            <a:avLst/>
          </a:prstGeom>
          <a:noFill/>
          <a:ln>
            <a:noFill/>
          </a:ln>
        </p:spPr>
      </p:sp>
      <p:sp>
        <p:nvSpPr>
          <p:cNvPr id="257" name="Google Shape;257;p191"/>
          <p:cNvSpPr>
            <a:spLocks noGrp="1"/>
          </p:cNvSpPr>
          <p:nvPr>
            <p:ph type="pic" idx="4"/>
          </p:nvPr>
        </p:nvSpPr>
        <p:spPr>
          <a:xfrm>
            <a:off x="7986705" y="1529909"/>
            <a:ext cx="3605855" cy="4419363"/>
          </a:xfrm>
          <a:prstGeom prst="rect">
            <a:avLst/>
          </a:prstGeom>
          <a:noFill/>
          <a:ln>
            <a:noFill/>
          </a:ln>
        </p:spPr>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58"/>
        <p:cNvGrpSpPr/>
        <p:nvPr/>
      </p:nvGrpSpPr>
      <p:grpSpPr>
        <a:xfrm>
          <a:off x="0" y="0"/>
          <a:ext cx="0" cy="0"/>
          <a:chOff x="0" y="0"/>
          <a:chExt cx="0" cy="0"/>
        </a:xfrm>
      </p:grpSpPr>
      <p:sp>
        <p:nvSpPr>
          <p:cNvPr id="259" name="Google Shape;259;p192"/>
          <p:cNvSpPr/>
          <p:nvPr/>
        </p:nvSpPr>
        <p:spPr>
          <a:xfrm flipH="1">
            <a:off x="4294212" y="0"/>
            <a:ext cx="7876318" cy="6858000"/>
          </a:xfrm>
          <a:custGeom>
            <a:avLst/>
            <a:gdLst/>
            <a:ahLst/>
            <a:cxnLst/>
            <a:rect l="l" t="t" r="r" b="b"/>
            <a:pathLst>
              <a:path w="6094412" h="6858000" extrusionOk="0">
                <a:moveTo>
                  <a:pt x="0" y="0"/>
                </a:moveTo>
                <a:lnTo>
                  <a:pt x="6094412" y="0"/>
                </a:lnTo>
                <a:lnTo>
                  <a:pt x="0" y="6858000"/>
                </a:lnTo>
                <a:lnTo>
                  <a:pt x="0" y="0"/>
                </a:lnTo>
                <a:close/>
              </a:path>
            </a:pathLst>
          </a:custGeom>
          <a:solidFill>
            <a:srgbClr val="E4E4E4">
              <a:alpha val="4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60" name="Google Shape;260;p192"/>
          <p:cNvSpPr/>
          <p:nvPr/>
        </p:nvSpPr>
        <p:spPr>
          <a:xfrm>
            <a:off x="-39608" y="-3"/>
            <a:ext cx="4333820" cy="4876818"/>
          </a:xfrm>
          <a:custGeom>
            <a:avLst/>
            <a:gdLst/>
            <a:ahLst/>
            <a:cxnLst/>
            <a:rect l="l" t="t" r="r" b="b"/>
            <a:pathLst>
              <a:path w="6094412" h="6858000" extrusionOk="0">
                <a:moveTo>
                  <a:pt x="0" y="0"/>
                </a:moveTo>
                <a:lnTo>
                  <a:pt x="6094412" y="0"/>
                </a:lnTo>
                <a:lnTo>
                  <a:pt x="0" y="6858000"/>
                </a:lnTo>
                <a:lnTo>
                  <a:pt x="0" y="0"/>
                </a:lnTo>
                <a:close/>
              </a:path>
            </a:pathLst>
          </a:custGeom>
          <a:solidFill>
            <a:srgbClr val="E4E4E4">
              <a:alpha val="4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grpSp>
        <p:nvGrpSpPr>
          <p:cNvPr id="261" name="Google Shape;261;p192"/>
          <p:cNvGrpSpPr/>
          <p:nvPr/>
        </p:nvGrpSpPr>
        <p:grpSpPr>
          <a:xfrm>
            <a:off x="1" y="0"/>
            <a:ext cx="2601913" cy="2833688"/>
            <a:chOff x="0" y="0"/>
            <a:chExt cx="2601913" cy="2833688"/>
          </a:xfrm>
        </p:grpSpPr>
        <p:sp>
          <p:nvSpPr>
            <p:cNvPr id="262" name="Google Shape;262;p192"/>
            <p:cNvSpPr/>
            <p:nvPr/>
          </p:nvSpPr>
          <p:spPr>
            <a:xfrm>
              <a:off x="0" y="0"/>
              <a:ext cx="701675" cy="809625"/>
            </a:xfrm>
            <a:custGeom>
              <a:avLst/>
              <a:gdLst/>
              <a:ahLst/>
              <a:cxnLst/>
              <a:rect l="l" t="t" r="r" b="b"/>
              <a:pathLst>
                <a:path w="442" h="510" extrusionOk="0">
                  <a:moveTo>
                    <a:pt x="0" y="510"/>
                  </a:moveTo>
                  <a:lnTo>
                    <a:pt x="0" y="0"/>
                  </a:lnTo>
                  <a:lnTo>
                    <a:pt x="0" y="0"/>
                  </a:lnTo>
                  <a:lnTo>
                    <a:pt x="442" y="254"/>
                  </a:lnTo>
                  <a:lnTo>
                    <a:pt x="0" y="510"/>
                  </a:lnTo>
                  <a:close/>
                </a:path>
              </a:pathLst>
            </a:custGeom>
            <a:solidFill>
              <a:srgbClr val="7800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63" name="Google Shape;263;p192"/>
            <p:cNvSpPr/>
            <p:nvPr/>
          </p:nvSpPr>
          <p:spPr>
            <a:xfrm>
              <a:off x="0" y="403225"/>
              <a:ext cx="701675" cy="814388"/>
            </a:xfrm>
            <a:custGeom>
              <a:avLst/>
              <a:gdLst/>
              <a:ahLst/>
              <a:cxnLst/>
              <a:rect l="l" t="t" r="r" b="b"/>
              <a:pathLst>
                <a:path w="442" h="513" extrusionOk="0">
                  <a:moveTo>
                    <a:pt x="0" y="256"/>
                  </a:moveTo>
                  <a:lnTo>
                    <a:pt x="0" y="256"/>
                  </a:lnTo>
                  <a:lnTo>
                    <a:pt x="442" y="0"/>
                  </a:lnTo>
                  <a:lnTo>
                    <a:pt x="442" y="0"/>
                  </a:lnTo>
                  <a:lnTo>
                    <a:pt x="442" y="513"/>
                  </a:lnTo>
                  <a:lnTo>
                    <a:pt x="0" y="256"/>
                  </a:lnTo>
                  <a:close/>
                </a:path>
              </a:pathLst>
            </a:custGeom>
            <a:solidFill>
              <a:srgbClr val="F5340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64" name="Google Shape;264;p192"/>
            <p:cNvSpPr/>
            <p:nvPr/>
          </p:nvSpPr>
          <p:spPr>
            <a:xfrm>
              <a:off x="0" y="1620838"/>
              <a:ext cx="701675" cy="809625"/>
            </a:xfrm>
            <a:custGeom>
              <a:avLst/>
              <a:gdLst/>
              <a:ahLst/>
              <a:cxnLst/>
              <a:rect l="l" t="t" r="r" b="b"/>
              <a:pathLst>
                <a:path w="442" h="510" extrusionOk="0">
                  <a:moveTo>
                    <a:pt x="0" y="510"/>
                  </a:moveTo>
                  <a:lnTo>
                    <a:pt x="0" y="0"/>
                  </a:lnTo>
                  <a:lnTo>
                    <a:pt x="442" y="256"/>
                  </a:lnTo>
                  <a:lnTo>
                    <a:pt x="442" y="256"/>
                  </a:lnTo>
                  <a:lnTo>
                    <a:pt x="0" y="51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65" name="Google Shape;265;p192"/>
            <p:cNvSpPr/>
            <p:nvPr/>
          </p:nvSpPr>
          <p:spPr>
            <a:xfrm>
              <a:off x="0" y="1212850"/>
              <a:ext cx="701675" cy="814388"/>
            </a:xfrm>
            <a:custGeom>
              <a:avLst/>
              <a:gdLst/>
              <a:ahLst/>
              <a:cxnLst/>
              <a:rect l="l" t="t" r="r" b="b"/>
              <a:pathLst>
                <a:path w="442" h="513" extrusionOk="0">
                  <a:moveTo>
                    <a:pt x="0" y="257"/>
                  </a:moveTo>
                  <a:lnTo>
                    <a:pt x="0" y="257"/>
                  </a:lnTo>
                  <a:lnTo>
                    <a:pt x="442" y="0"/>
                  </a:lnTo>
                  <a:lnTo>
                    <a:pt x="442" y="3"/>
                  </a:lnTo>
                  <a:lnTo>
                    <a:pt x="442" y="513"/>
                  </a:lnTo>
                  <a:lnTo>
                    <a:pt x="0" y="257"/>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66" name="Google Shape;266;p192"/>
            <p:cNvSpPr/>
            <p:nvPr/>
          </p:nvSpPr>
          <p:spPr>
            <a:xfrm>
              <a:off x="234949" y="2359025"/>
              <a:ext cx="406465" cy="474663"/>
            </a:xfrm>
            <a:custGeom>
              <a:avLst/>
              <a:gdLst/>
              <a:ahLst/>
              <a:cxnLst/>
              <a:rect l="l" t="t" r="r" b="b"/>
              <a:pathLst>
                <a:path w="149" h="174" extrusionOk="0">
                  <a:moveTo>
                    <a:pt x="0" y="87"/>
                  </a:moveTo>
                  <a:lnTo>
                    <a:pt x="0" y="87"/>
                  </a:lnTo>
                  <a:lnTo>
                    <a:pt x="149" y="0"/>
                  </a:lnTo>
                  <a:lnTo>
                    <a:pt x="149" y="0"/>
                  </a:lnTo>
                  <a:lnTo>
                    <a:pt x="149" y="174"/>
                  </a:lnTo>
                  <a:lnTo>
                    <a:pt x="0" y="87"/>
                  </a:ln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67" name="Google Shape;267;p192"/>
            <p:cNvSpPr/>
            <p:nvPr/>
          </p:nvSpPr>
          <p:spPr>
            <a:xfrm>
              <a:off x="0" y="809625"/>
              <a:ext cx="701675" cy="811213"/>
            </a:xfrm>
            <a:custGeom>
              <a:avLst/>
              <a:gdLst/>
              <a:ahLst/>
              <a:cxnLst/>
              <a:rect l="l" t="t" r="r" b="b"/>
              <a:pathLst>
                <a:path w="442" h="511" extrusionOk="0">
                  <a:moveTo>
                    <a:pt x="0" y="511"/>
                  </a:moveTo>
                  <a:lnTo>
                    <a:pt x="0" y="0"/>
                  </a:lnTo>
                  <a:lnTo>
                    <a:pt x="442" y="254"/>
                  </a:lnTo>
                  <a:lnTo>
                    <a:pt x="0" y="511"/>
                  </a:lnTo>
                  <a:close/>
                </a:path>
              </a:pathLst>
            </a:custGeom>
            <a:solidFill>
              <a:srgbClr val="114D81"/>
            </a:solidFill>
            <a:ln w="9525" cap="flat" cmpd="sng">
              <a:solidFill>
                <a:srgbClr val="114D8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68" name="Google Shape;268;p192"/>
            <p:cNvSpPr/>
            <p:nvPr/>
          </p:nvSpPr>
          <p:spPr>
            <a:xfrm>
              <a:off x="701675" y="403225"/>
              <a:ext cx="706438" cy="814388"/>
            </a:xfrm>
            <a:custGeom>
              <a:avLst/>
              <a:gdLst/>
              <a:ahLst/>
              <a:cxnLst/>
              <a:rect l="l" t="t" r="r" b="b"/>
              <a:pathLst>
                <a:path w="445" h="513" extrusionOk="0">
                  <a:moveTo>
                    <a:pt x="0" y="513"/>
                  </a:moveTo>
                  <a:lnTo>
                    <a:pt x="0" y="0"/>
                  </a:lnTo>
                  <a:lnTo>
                    <a:pt x="445" y="256"/>
                  </a:lnTo>
                  <a:lnTo>
                    <a:pt x="445" y="256"/>
                  </a:lnTo>
                  <a:lnTo>
                    <a:pt x="0" y="513"/>
                  </a:lnTo>
                  <a:close/>
                </a:path>
              </a:pathLst>
            </a:custGeom>
            <a:solidFill>
              <a:srgbClr val="F5340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69" name="Google Shape;269;p192"/>
            <p:cNvSpPr/>
            <p:nvPr/>
          </p:nvSpPr>
          <p:spPr>
            <a:xfrm>
              <a:off x="701675" y="0"/>
              <a:ext cx="706438" cy="809625"/>
            </a:xfrm>
            <a:custGeom>
              <a:avLst/>
              <a:gdLst/>
              <a:ahLst/>
              <a:cxnLst/>
              <a:rect l="l" t="t" r="r" b="b"/>
              <a:pathLst>
                <a:path w="445" h="510" extrusionOk="0">
                  <a:moveTo>
                    <a:pt x="0" y="254"/>
                  </a:moveTo>
                  <a:lnTo>
                    <a:pt x="0" y="254"/>
                  </a:lnTo>
                  <a:lnTo>
                    <a:pt x="445" y="0"/>
                  </a:lnTo>
                  <a:lnTo>
                    <a:pt x="445" y="0"/>
                  </a:lnTo>
                  <a:lnTo>
                    <a:pt x="445" y="510"/>
                  </a:lnTo>
                  <a:lnTo>
                    <a:pt x="0" y="254"/>
                  </a:lnTo>
                  <a:close/>
                </a:path>
              </a:pathLst>
            </a:custGeom>
            <a:solidFill>
              <a:srgbClr val="E3651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0" name="Google Shape;270;p192"/>
            <p:cNvSpPr/>
            <p:nvPr/>
          </p:nvSpPr>
          <p:spPr>
            <a:xfrm>
              <a:off x="0" y="403225"/>
              <a:ext cx="701675" cy="814388"/>
            </a:xfrm>
            <a:custGeom>
              <a:avLst/>
              <a:gdLst/>
              <a:ahLst/>
              <a:cxnLst/>
              <a:rect l="l" t="t" r="r" b="b"/>
              <a:pathLst>
                <a:path w="442" h="513" extrusionOk="0">
                  <a:moveTo>
                    <a:pt x="0" y="256"/>
                  </a:moveTo>
                  <a:lnTo>
                    <a:pt x="0" y="256"/>
                  </a:lnTo>
                  <a:lnTo>
                    <a:pt x="442" y="0"/>
                  </a:lnTo>
                  <a:lnTo>
                    <a:pt x="442" y="0"/>
                  </a:lnTo>
                  <a:lnTo>
                    <a:pt x="442" y="513"/>
                  </a:lnTo>
                  <a:lnTo>
                    <a:pt x="0" y="256"/>
                  </a:lnTo>
                  <a:close/>
                </a:path>
              </a:pathLst>
            </a:custGeom>
            <a:solidFill>
              <a:srgbClr val="FFA73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1" name="Google Shape;271;p192"/>
            <p:cNvSpPr/>
            <p:nvPr/>
          </p:nvSpPr>
          <p:spPr>
            <a:xfrm>
              <a:off x="1408113" y="0"/>
              <a:ext cx="701675" cy="809625"/>
            </a:xfrm>
            <a:custGeom>
              <a:avLst/>
              <a:gdLst/>
              <a:ahLst/>
              <a:cxnLst/>
              <a:rect l="l" t="t" r="r" b="b"/>
              <a:pathLst>
                <a:path w="442" h="510" extrusionOk="0">
                  <a:moveTo>
                    <a:pt x="0" y="510"/>
                  </a:moveTo>
                  <a:lnTo>
                    <a:pt x="0" y="0"/>
                  </a:lnTo>
                  <a:lnTo>
                    <a:pt x="0" y="0"/>
                  </a:lnTo>
                  <a:lnTo>
                    <a:pt x="442" y="254"/>
                  </a:lnTo>
                  <a:lnTo>
                    <a:pt x="0" y="510"/>
                  </a:lnTo>
                  <a:close/>
                </a:path>
              </a:pathLst>
            </a:custGeom>
            <a:solidFill>
              <a:srgbClr val="C1DD84"/>
            </a:solidFill>
            <a:ln w="9525" cap="flat" cmpd="sng">
              <a:solidFill>
                <a:srgbClr val="C1DD8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2" name="Google Shape;272;p192"/>
            <p:cNvSpPr/>
            <p:nvPr/>
          </p:nvSpPr>
          <p:spPr>
            <a:xfrm>
              <a:off x="2317750" y="241300"/>
              <a:ext cx="284163" cy="328613"/>
            </a:xfrm>
            <a:custGeom>
              <a:avLst/>
              <a:gdLst/>
              <a:ahLst/>
              <a:cxnLst/>
              <a:rect l="l" t="t" r="r" b="b"/>
              <a:pathLst>
                <a:path w="179" h="207" extrusionOk="0">
                  <a:moveTo>
                    <a:pt x="0" y="207"/>
                  </a:moveTo>
                  <a:lnTo>
                    <a:pt x="0" y="0"/>
                  </a:lnTo>
                  <a:lnTo>
                    <a:pt x="0" y="0"/>
                  </a:lnTo>
                  <a:lnTo>
                    <a:pt x="179" y="102"/>
                  </a:lnTo>
                  <a:lnTo>
                    <a:pt x="0" y="207"/>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3" name="Google Shape;273;p192"/>
            <p:cNvSpPr/>
            <p:nvPr/>
          </p:nvSpPr>
          <p:spPr>
            <a:xfrm>
              <a:off x="1408113" y="1620838"/>
              <a:ext cx="701675" cy="809625"/>
            </a:xfrm>
            <a:custGeom>
              <a:avLst/>
              <a:gdLst/>
              <a:ahLst/>
              <a:cxnLst/>
              <a:rect l="l" t="t" r="r" b="b"/>
              <a:pathLst>
                <a:path w="442" h="510" extrusionOk="0">
                  <a:moveTo>
                    <a:pt x="0" y="510"/>
                  </a:moveTo>
                  <a:lnTo>
                    <a:pt x="0" y="0"/>
                  </a:lnTo>
                  <a:lnTo>
                    <a:pt x="442" y="256"/>
                  </a:lnTo>
                  <a:lnTo>
                    <a:pt x="442" y="256"/>
                  </a:lnTo>
                  <a:lnTo>
                    <a:pt x="0" y="51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4" name="Google Shape;274;p192"/>
            <p:cNvSpPr/>
            <p:nvPr/>
          </p:nvSpPr>
          <p:spPr>
            <a:xfrm>
              <a:off x="706438" y="809625"/>
              <a:ext cx="701675" cy="811213"/>
            </a:xfrm>
            <a:custGeom>
              <a:avLst/>
              <a:gdLst/>
              <a:ahLst/>
              <a:cxnLst/>
              <a:rect l="l" t="t" r="r" b="b"/>
              <a:pathLst>
                <a:path w="442" h="511" extrusionOk="0">
                  <a:moveTo>
                    <a:pt x="0" y="254"/>
                  </a:moveTo>
                  <a:lnTo>
                    <a:pt x="442" y="0"/>
                  </a:lnTo>
                  <a:lnTo>
                    <a:pt x="442" y="511"/>
                  </a:lnTo>
                  <a:lnTo>
                    <a:pt x="442" y="511"/>
                  </a:lnTo>
                  <a:lnTo>
                    <a:pt x="0" y="254"/>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5" name="Google Shape;275;p192"/>
            <p:cNvSpPr/>
            <p:nvPr/>
          </p:nvSpPr>
          <p:spPr>
            <a:xfrm>
              <a:off x="701675" y="1212850"/>
              <a:ext cx="706438" cy="811213"/>
            </a:xfrm>
            <a:custGeom>
              <a:avLst/>
              <a:gdLst/>
              <a:ahLst/>
              <a:cxnLst/>
              <a:rect l="l" t="t" r="r" b="b"/>
              <a:pathLst>
                <a:path w="445" h="511" extrusionOk="0">
                  <a:moveTo>
                    <a:pt x="0" y="511"/>
                  </a:moveTo>
                  <a:lnTo>
                    <a:pt x="0" y="3"/>
                  </a:lnTo>
                  <a:lnTo>
                    <a:pt x="3" y="0"/>
                  </a:lnTo>
                  <a:lnTo>
                    <a:pt x="445" y="257"/>
                  </a:lnTo>
                  <a:lnTo>
                    <a:pt x="0" y="511"/>
                  </a:lnTo>
                  <a:close/>
                </a:path>
              </a:pathLst>
            </a:custGeom>
            <a:solidFill>
              <a:srgbClr val="8D8D8D"/>
            </a:solidFill>
            <a:ln w="9525" cap="flat" cmpd="sng">
              <a:solidFill>
                <a:srgbClr val="8D8D8D"/>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6" name="Google Shape;276;p192"/>
            <p:cNvSpPr/>
            <p:nvPr/>
          </p:nvSpPr>
          <p:spPr>
            <a:xfrm>
              <a:off x="701675" y="1620838"/>
              <a:ext cx="706438" cy="809625"/>
            </a:xfrm>
            <a:custGeom>
              <a:avLst/>
              <a:gdLst/>
              <a:ahLst/>
              <a:cxnLst/>
              <a:rect l="l" t="t" r="r" b="b"/>
              <a:pathLst>
                <a:path w="445" h="510" extrusionOk="0">
                  <a:moveTo>
                    <a:pt x="0" y="256"/>
                  </a:moveTo>
                  <a:lnTo>
                    <a:pt x="0" y="254"/>
                  </a:lnTo>
                  <a:lnTo>
                    <a:pt x="445" y="0"/>
                  </a:lnTo>
                  <a:lnTo>
                    <a:pt x="445" y="0"/>
                  </a:lnTo>
                  <a:lnTo>
                    <a:pt x="445" y="510"/>
                  </a:lnTo>
                  <a:lnTo>
                    <a:pt x="0" y="256"/>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7" name="Google Shape;277;p192"/>
            <p:cNvSpPr/>
            <p:nvPr/>
          </p:nvSpPr>
          <p:spPr>
            <a:xfrm>
              <a:off x="701675" y="403225"/>
              <a:ext cx="706438" cy="814388"/>
            </a:xfrm>
            <a:custGeom>
              <a:avLst/>
              <a:gdLst/>
              <a:ahLst/>
              <a:cxnLst/>
              <a:rect l="l" t="t" r="r" b="b"/>
              <a:pathLst>
                <a:path w="445" h="513" extrusionOk="0">
                  <a:moveTo>
                    <a:pt x="0" y="513"/>
                  </a:moveTo>
                  <a:lnTo>
                    <a:pt x="0" y="0"/>
                  </a:lnTo>
                  <a:lnTo>
                    <a:pt x="445" y="256"/>
                  </a:lnTo>
                  <a:lnTo>
                    <a:pt x="445" y="256"/>
                  </a:lnTo>
                  <a:lnTo>
                    <a:pt x="0" y="513"/>
                  </a:lnTo>
                  <a:close/>
                </a:path>
              </a:pathLst>
            </a:custGeom>
            <a:solidFill>
              <a:srgbClr val="C1DD84"/>
            </a:solidFill>
            <a:ln w="9525" cap="flat" cmpd="sng">
              <a:solidFill>
                <a:srgbClr val="C1DD8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8" name="Google Shape;278;p192"/>
            <p:cNvSpPr/>
            <p:nvPr/>
          </p:nvSpPr>
          <p:spPr>
            <a:xfrm>
              <a:off x="701675" y="0"/>
              <a:ext cx="706438" cy="809625"/>
            </a:xfrm>
            <a:custGeom>
              <a:avLst/>
              <a:gdLst/>
              <a:ahLst/>
              <a:cxnLst/>
              <a:rect l="l" t="t" r="r" b="b"/>
              <a:pathLst>
                <a:path w="445" h="510" extrusionOk="0">
                  <a:moveTo>
                    <a:pt x="0" y="254"/>
                  </a:moveTo>
                  <a:lnTo>
                    <a:pt x="0" y="254"/>
                  </a:lnTo>
                  <a:lnTo>
                    <a:pt x="445" y="0"/>
                  </a:lnTo>
                  <a:lnTo>
                    <a:pt x="445" y="0"/>
                  </a:lnTo>
                  <a:lnTo>
                    <a:pt x="445" y="510"/>
                  </a:lnTo>
                  <a:lnTo>
                    <a:pt x="0" y="254"/>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9" name="Google Shape;279;p192"/>
            <p:cNvSpPr/>
            <p:nvPr/>
          </p:nvSpPr>
          <p:spPr>
            <a:xfrm>
              <a:off x="0" y="403225"/>
              <a:ext cx="701675" cy="814388"/>
            </a:xfrm>
            <a:custGeom>
              <a:avLst/>
              <a:gdLst/>
              <a:ahLst/>
              <a:cxnLst/>
              <a:rect l="l" t="t" r="r" b="b"/>
              <a:pathLst>
                <a:path w="442" h="513" extrusionOk="0">
                  <a:moveTo>
                    <a:pt x="0" y="256"/>
                  </a:moveTo>
                  <a:lnTo>
                    <a:pt x="0" y="256"/>
                  </a:lnTo>
                  <a:lnTo>
                    <a:pt x="442" y="0"/>
                  </a:lnTo>
                  <a:lnTo>
                    <a:pt x="442" y="0"/>
                  </a:lnTo>
                  <a:lnTo>
                    <a:pt x="442" y="513"/>
                  </a:lnTo>
                  <a:lnTo>
                    <a:pt x="0" y="256"/>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80" name="Google Shape;280;p192"/>
            <p:cNvSpPr/>
            <p:nvPr/>
          </p:nvSpPr>
          <p:spPr>
            <a:xfrm>
              <a:off x="0" y="0"/>
              <a:ext cx="701675" cy="809625"/>
            </a:xfrm>
            <a:custGeom>
              <a:avLst/>
              <a:gdLst/>
              <a:ahLst/>
              <a:cxnLst/>
              <a:rect l="l" t="t" r="r" b="b"/>
              <a:pathLst>
                <a:path w="442" h="510" extrusionOk="0">
                  <a:moveTo>
                    <a:pt x="0" y="0"/>
                  </a:moveTo>
                  <a:lnTo>
                    <a:pt x="0" y="510"/>
                  </a:lnTo>
                  <a:lnTo>
                    <a:pt x="442" y="254"/>
                  </a:lnTo>
                  <a:lnTo>
                    <a:pt x="0" y="0"/>
                  </a:lnTo>
                  <a:lnTo>
                    <a:pt x="0" y="0"/>
                  </a:lnTo>
                  <a:close/>
                </a:path>
              </a:pathLst>
            </a:custGeom>
            <a:solidFill>
              <a:srgbClr val="515151"/>
            </a:solidFill>
            <a:ln w="9525" cap="flat" cmpd="sng">
              <a:solidFill>
                <a:srgbClr val="51515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81" name="Google Shape;281;p192"/>
            <p:cNvSpPr/>
            <p:nvPr/>
          </p:nvSpPr>
          <p:spPr>
            <a:xfrm>
              <a:off x="701675" y="0"/>
              <a:ext cx="701675" cy="403225"/>
            </a:xfrm>
            <a:custGeom>
              <a:avLst/>
              <a:gdLst/>
              <a:ahLst/>
              <a:cxnLst/>
              <a:rect l="l" t="t" r="r" b="b"/>
              <a:pathLst>
                <a:path w="442" h="254" extrusionOk="0">
                  <a:moveTo>
                    <a:pt x="0" y="254"/>
                  </a:moveTo>
                  <a:lnTo>
                    <a:pt x="442" y="0"/>
                  </a:lnTo>
                  <a:lnTo>
                    <a:pt x="0" y="0"/>
                  </a:lnTo>
                  <a:lnTo>
                    <a:pt x="0" y="254"/>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82" name="Google Shape;282;p192"/>
            <p:cNvSpPr/>
            <p:nvPr/>
          </p:nvSpPr>
          <p:spPr>
            <a:xfrm>
              <a:off x="0" y="0"/>
              <a:ext cx="701675" cy="403225"/>
            </a:xfrm>
            <a:custGeom>
              <a:avLst/>
              <a:gdLst/>
              <a:ahLst/>
              <a:cxnLst/>
              <a:rect l="l" t="t" r="r" b="b"/>
              <a:pathLst>
                <a:path w="442" h="254" extrusionOk="0">
                  <a:moveTo>
                    <a:pt x="442" y="0"/>
                  </a:moveTo>
                  <a:lnTo>
                    <a:pt x="0" y="0"/>
                  </a:lnTo>
                  <a:lnTo>
                    <a:pt x="442" y="254"/>
                  </a:lnTo>
                  <a:lnTo>
                    <a:pt x="442" y="254"/>
                  </a:lnTo>
                  <a:lnTo>
                    <a:pt x="442"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grpSp>
      <p:sp>
        <p:nvSpPr>
          <p:cNvPr id="283" name="Google Shape;283;p192"/>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4" name="Google Shape;284;p192"/>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5" name="Google Shape;285;p192"/>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86" name="Google Shape;286;p192"/>
          <p:cNvSpPr txBox="1">
            <a:spLocks noGrp="1"/>
          </p:cNvSpPr>
          <p:nvPr>
            <p:ph type="title"/>
          </p:nvPr>
        </p:nvSpPr>
        <p:spPr>
          <a:xfrm>
            <a:off x="6094412" y="3789040"/>
            <a:ext cx="5491606" cy="1362075"/>
          </a:xfrm>
          <a:prstGeom prst="rect">
            <a:avLst/>
          </a:prstGeom>
          <a:noFill/>
          <a:ln>
            <a:noFill/>
          </a:ln>
        </p:spPr>
        <p:txBody>
          <a:bodyPr spcFirstLastPara="1" wrap="square" lIns="121875" tIns="60925" rIns="121875" bIns="60925" anchor="b" anchorCtr="0">
            <a:normAutofit/>
          </a:bodyPr>
          <a:lstStyle>
            <a:lvl1pPr lvl="0" algn="l">
              <a:spcBef>
                <a:spcPts val="0"/>
              </a:spcBef>
              <a:spcAft>
                <a:spcPts val="0"/>
              </a:spcAft>
              <a:buClr>
                <a:schemeClr val="accent3"/>
              </a:buClr>
              <a:buSzPts val="5300"/>
              <a:buFont typeface="Open Sans"/>
              <a:buNone/>
              <a:defRPr sz="5300" b="1" cap="none">
                <a:solidFill>
                  <a:schemeClr val="accent3"/>
                </a:solidFill>
                <a:latin typeface="Open Sans"/>
                <a:ea typeface="Open Sans"/>
                <a:cs typeface="Open Sans"/>
                <a:sym typeface="Open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87" name="Google Shape;287;p192"/>
          <p:cNvSpPr txBox="1">
            <a:spLocks noGrp="1"/>
          </p:cNvSpPr>
          <p:nvPr>
            <p:ph type="body" idx="1"/>
          </p:nvPr>
        </p:nvSpPr>
        <p:spPr>
          <a:xfrm>
            <a:off x="6094412" y="5319823"/>
            <a:ext cx="5521484" cy="828007"/>
          </a:xfrm>
          <a:prstGeom prst="rect">
            <a:avLst/>
          </a:prstGeom>
          <a:noFill/>
          <a:ln>
            <a:noFill/>
          </a:ln>
        </p:spPr>
        <p:txBody>
          <a:bodyPr spcFirstLastPara="1" wrap="square" lIns="121875" tIns="0" rIns="121875" bIns="0" anchor="t" anchorCtr="0">
            <a:normAutofit/>
          </a:bodyPr>
          <a:lstStyle>
            <a:lvl1pPr marL="457200" lvl="0" indent="-228600" algn="l">
              <a:spcBef>
                <a:spcPts val="320"/>
              </a:spcBef>
              <a:spcAft>
                <a:spcPts val="0"/>
              </a:spcAft>
              <a:buClr>
                <a:schemeClr val="accent3"/>
              </a:buClr>
              <a:buSzPts val="1600"/>
              <a:buNone/>
              <a:defRPr sz="1600">
                <a:solidFill>
                  <a:schemeClr val="accent3"/>
                </a:solidFill>
                <a:latin typeface="Open Sans"/>
                <a:ea typeface="Open Sans"/>
                <a:cs typeface="Open Sans"/>
                <a:sym typeface="Open Sans"/>
              </a:defRPr>
            </a:lvl1pPr>
            <a:lvl2pPr marL="914400" lvl="1" indent="-228600" algn="l">
              <a:spcBef>
                <a:spcPts val="480"/>
              </a:spcBef>
              <a:spcAft>
                <a:spcPts val="0"/>
              </a:spcAft>
              <a:buClr>
                <a:srgbClr val="888888"/>
              </a:buClr>
              <a:buSzPts val="2400"/>
              <a:buNone/>
              <a:defRPr sz="2400">
                <a:solidFill>
                  <a:srgbClr val="888888"/>
                </a:solidFill>
              </a:defRPr>
            </a:lvl2pPr>
            <a:lvl3pPr marL="1371600" lvl="2" indent="-228600" algn="l">
              <a:spcBef>
                <a:spcPts val="420"/>
              </a:spcBef>
              <a:spcAft>
                <a:spcPts val="0"/>
              </a:spcAft>
              <a:buClr>
                <a:srgbClr val="888888"/>
              </a:buClr>
              <a:buSzPts val="2100"/>
              <a:buNone/>
              <a:defRPr sz="2100">
                <a:solidFill>
                  <a:srgbClr val="888888"/>
                </a:solidFill>
              </a:defRPr>
            </a:lvl3pPr>
            <a:lvl4pPr marL="1828800" lvl="3" indent="-228600" algn="l">
              <a:spcBef>
                <a:spcPts val="380"/>
              </a:spcBef>
              <a:spcAft>
                <a:spcPts val="0"/>
              </a:spcAft>
              <a:buClr>
                <a:srgbClr val="888888"/>
              </a:buClr>
              <a:buSzPts val="1900"/>
              <a:buNone/>
              <a:defRPr sz="1900">
                <a:solidFill>
                  <a:srgbClr val="888888"/>
                </a:solidFill>
              </a:defRPr>
            </a:lvl4pPr>
            <a:lvl5pPr marL="2286000" lvl="4" indent="-228600" algn="l">
              <a:spcBef>
                <a:spcPts val="380"/>
              </a:spcBef>
              <a:spcAft>
                <a:spcPts val="0"/>
              </a:spcAft>
              <a:buClr>
                <a:srgbClr val="888888"/>
              </a:buClr>
              <a:buSzPts val="1900"/>
              <a:buNone/>
              <a:defRPr sz="1900">
                <a:solidFill>
                  <a:srgbClr val="888888"/>
                </a:solidFill>
              </a:defRPr>
            </a:lvl5pPr>
            <a:lvl6pPr marL="2743200" lvl="5" indent="-228600" algn="l">
              <a:spcBef>
                <a:spcPts val="380"/>
              </a:spcBef>
              <a:spcAft>
                <a:spcPts val="0"/>
              </a:spcAft>
              <a:buClr>
                <a:srgbClr val="888888"/>
              </a:buClr>
              <a:buSzPts val="1900"/>
              <a:buNone/>
              <a:defRPr sz="1900">
                <a:solidFill>
                  <a:srgbClr val="888888"/>
                </a:solidFill>
              </a:defRPr>
            </a:lvl6pPr>
            <a:lvl7pPr marL="3200400" lvl="6" indent="-228600" algn="l">
              <a:spcBef>
                <a:spcPts val="380"/>
              </a:spcBef>
              <a:spcAft>
                <a:spcPts val="0"/>
              </a:spcAft>
              <a:buClr>
                <a:srgbClr val="888888"/>
              </a:buClr>
              <a:buSzPts val="1900"/>
              <a:buNone/>
              <a:defRPr sz="1900">
                <a:solidFill>
                  <a:srgbClr val="888888"/>
                </a:solidFill>
              </a:defRPr>
            </a:lvl7pPr>
            <a:lvl8pPr marL="3657600" lvl="7" indent="-228600" algn="l">
              <a:spcBef>
                <a:spcPts val="380"/>
              </a:spcBef>
              <a:spcAft>
                <a:spcPts val="0"/>
              </a:spcAft>
              <a:buClr>
                <a:srgbClr val="888888"/>
              </a:buClr>
              <a:buSzPts val="1900"/>
              <a:buNone/>
              <a:defRPr sz="1900">
                <a:solidFill>
                  <a:srgbClr val="888888"/>
                </a:solidFill>
              </a:defRPr>
            </a:lvl8pPr>
            <a:lvl9pPr marL="4114800" lvl="8" indent="-228600" algn="l">
              <a:spcBef>
                <a:spcPts val="380"/>
              </a:spcBef>
              <a:spcAft>
                <a:spcPts val="0"/>
              </a:spcAft>
              <a:buClr>
                <a:srgbClr val="888888"/>
              </a:buClr>
              <a:buSzPts val="1900"/>
              <a:buNone/>
              <a:defRPr sz="1900">
                <a:solidFill>
                  <a:srgbClr val="888888"/>
                </a:solidFill>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Graph">
  <p:cSld name="Graph">
    <p:spTree>
      <p:nvGrpSpPr>
        <p:cNvPr id="1" name="Shape 288"/>
        <p:cNvGrpSpPr/>
        <p:nvPr/>
      </p:nvGrpSpPr>
      <p:grpSpPr>
        <a:xfrm>
          <a:off x="0" y="0"/>
          <a:ext cx="0" cy="0"/>
          <a:chOff x="0" y="0"/>
          <a:chExt cx="0" cy="0"/>
        </a:xfrm>
      </p:grpSpPr>
      <p:sp>
        <p:nvSpPr>
          <p:cNvPr id="289" name="Google Shape;289;p193"/>
          <p:cNvSpPr txBox="1">
            <a:spLocks noGrp="1"/>
          </p:cNvSpPr>
          <p:nvPr>
            <p:ph type="title"/>
          </p:nvPr>
        </p:nvSpPr>
        <p:spPr>
          <a:xfrm>
            <a:off x="609441" y="476672"/>
            <a:ext cx="10969943" cy="711081"/>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Clr>
                <a:schemeClr val="dk1"/>
              </a:buClr>
              <a:buSzPts val="3600"/>
              <a:buFont typeface="Open Sans"/>
              <a:buNone/>
              <a:defRPr sz="3600">
                <a:latin typeface="Open Sans"/>
                <a:ea typeface="Open Sans"/>
                <a:cs typeface="Open Sans"/>
                <a:sym typeface="Open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0" name="Google Shape;290;p193"/>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1" name="Google Shape;291;p193"/>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2" name="Google Shape;292;p193"/>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2_Title Slide">
  <p:cSld name="2_Title Slide">
    <p:spTree>
      <p:nvGrpSpPr>
        <p:cNvPr id="1" name="Shape 79"/>
        <p:cNvGrpSpPr/>
        <p:nvPr/>
      </p:nvGrpSpPr>
      <p:grpSpPr>
        <a:xfrm>
          <a:off x="0" y="0"/>
          <a:ext cx="0" cy="0"/>
          <a:chOff x="0" y="0"/>
          <a:chExt cx="0" cy="0"/>
        </a:xfrm>
      </p:grpSpPr>
      <p:sp>
        <p:nvSpPr>
          <p:cNvPr id="80" name="Google Shape;80;p170"/>
          <p:cNvSpPr txBox="1">
            <a:spLocks noGrp="1"/>
          </p:cNvSpPr>
          <p:nvPr>
            <p:ph type="ctrTitle"/>
          </p:nvPr>
        </p:nvSpPr>
        <p:spPr>
          <a:xfrm>
            <a:off x="914162" y="1226215"/>
            <a:ext cx="6548402" cy="1470025"/>
          </a:xfrm>
          <a:prstGeom prst="rect">
            <a:avLst/>
          </a:prstGeom>
          <a:noFill/>
          <a:ln>
            <a:noFill/>
          </a:ln>
        </p:spPr>
        <p:txBody>
          <a:bodyPr spcFirstLastPara="1" wrap="square" lIns="0" tIns="60925" rIns="0" bIns="60925" anchor="ctr" anchorCtr="0">
            <a:noAutofit/>
          </a:bodyPr>
          <a:lstStyle>
            <a:lvl1pPr lvl="0" algn="l">
              <a:lnSpc>
                <a:spcPct val="90000"/>
              </a:lnSpc>
              <a:spcBef>
                <a:spcPts val="0"/>
              </a:spcBef>
              <a:spcAft>
                <a:spcPts val="0"/>
              </a:spcAft>
              <a:buClr>
                <a:schemeClr val="lt1"/>
              </a:buClr>
              <a:buSzPts val="4800"/>
              <a:buFont typeface="Quattrocento Sans"/>
              <a:buNone/>
              <a:defRPr sz="4800" cap="none">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1" name="Google Shape;81;p170"/>
          <p:cNvSpPr txBox="1">
            <a:spLocks noGrp="1"/>
          </p:cNvSpPr>
          <p:nvPr>
            <p:ph type="subTitle" idx="1"/>
          </p:nvPr>
        </p:nvSpPr>
        <p:spPr>
          <a:xfrm>
            <a:off x="914163" y="2734341"/>
            <a:ext cx="5396273" cy="1080120"/>
          </a:xfrm>
          <a:prstGeom prst="rect">
            <a:avLst/>
          </a:prstGeom>
          <a:noFill/>
          <a:ln>
            <a:noFill/>
          </a:ln>
        </p:spPr>
        <p:txBody>
          <a:bodyPr spcFirstLastPara="1" wrap="square" lIns="0" tIns="60925" rIns="0" bIns="60925" anchor="t" anchorCtr="0">
            <a:normAutofit/>
          </a:bodyPr>
          <a:lstStyle>
            <a:lvl1pPr lvl="0" algn="l">
              <a:spcBef>
                <a:spcPts val="720"/>
              </a:spcBef>
              <a:spcAft>
                <a:spcPts val="0"/>
              </a:spcAft>
              <a:buClr>
                <a:schemeClr val="lt1"/>
              </a:buClr>
              <a:buSzPts val="3600"/>
              <a:buNone/>
              <a:defRPr>
                <a:solidFill>
                  <a:schemeClr val="lt1"/>
                </a:solidFill>
              </a:defRPr>
            </a:lvl1pPr>
            <a:lvl2pPr lvl="1" algn="ctr">
              <a:spcBef>
                <a:spcPts val="640"/>
              </a:spcBef>
              <a:spcAft>
                <a:spcPts val="0"/>
              </a:spcAft>
              <a:buClr>
                <a:srgbClr val="918E8D"/>
              </a:buClr>
              <a:buSzPts val="3200"/>
              <a:buNone/>
              <a:defRPr>
                <a:solidFill>
                  <a:srgbClr val="918E8D"/>
                </a:solidFill>
              </a:defRPr>
            </a:lvl2pPr>
            <a:lvl3pPr lvl="2" algn="ctr">
              <a:spcBef>
                <a:spcPts val="480"/>
              </a:spcBef>
              <a:spcAft>
                <a:spcPts val="0"/>
              </a:spcAft>
              <a:buClr>
                <a:srgbClr val="918E8D"/>
              </a:buClr>
              <a:buSzPts val="2400"/>
              <a:buNone/>
              <a:defRPr>
                <a:solidFill>
                  <a:srgbClr val="918E8D"/>
                </a:solidFill>
              </a:defRPr>
            </a:lvl3pPr>
            <a:lvl4pPr lvl="3" algn="ctr">
              <a:spcBef>
                <a:spcPts val="400"/>
              </a:spcBef>
              <a:spcAft>
                <a:spcPts val="0"/>
              </a:spcAft>
              <a:buClr>
                <a:srgbClr val="918E8D"/>
              </a:buClr>
              <a:buSzPts val="2000"/>
              <a:buNone/>
              <a:defRPr>
                <a:solidFill>
                  <a:srgbClr val="918E8D"/>
                </a:solidFill>
              </a:defRPr>
            </a:lvl4pPr>
            <a:lvl5pPr lvl="4" algn="ctr">
              <a:spcBef>
                <a:spcPts val="400"/>
              </a:spcBef>
              <a:spcAft>
                <a:spcPts val="0"/>
              </a:spcAft>
              <a:buClr>
                <a:srgbClr val="918E8D"/>
              </a:buClr>
              <a:buSzPts val="2000"/>
              <a:buNone/>
              <a:defRPr>
                <a:solidFill>
                  <a:srgbClr val="918E8D"/>
                </a:solidFill>
              </a:defRPr>
            </a:lvl5pPr>
            <a:lvl6pPr lvl="5" algn="ctr">
              <a:spcBef>
                <a:spcPts val="540"/>
              </a:spcBef>
              <a:spcAft>
                <a:spcPts val="0"/>
              </a:spcAft>
              <a:buClr>
                <a:srgbClr val="918E8D"/>
              </a:buClr>
              <a:buSzPts val="2700"/>
              <a:buNone/>
              <a:defRPr>
                <a:solidFill>
                  <a:srgbClr val="918E8D"/>
                </a:solidFill>
              </a:defRPr>
            </a:lvl6pPr>
            <a:lvl7pPr lvl="6" algn="ctr">
              <a:spcBef>
                <a:spcPts val="540"/>
              </a:spcBef>
              <a:spcAft>
                <a:spcPts val="0"/>
              </a:spcAft>
              <a:buClr>
                <a:srgbClr val="918E8D"/>
              </a:buClr>
              <a:buSzPts val="2700"/>
              <a:buNone/>
              <a:defRPr>
                <a:solidFill>
                  <a:srgbClr val="918E8D"/>
                </a:solidFill>
              </a:defRPr>
            </a:lvl7pPr>
            <a:lvl8pPr lvl="7" algn="ctr">
              <a:spcBef>
                <a:spcPts val="540"/>
              </a:spcBef>
              <a:spcAft>
                <a:spcPts val="0"/>
              </a:spcAft>
              <a:buClr>
                <a:srgbClr val="918E8D"/>
              </a:buClr>
              <a:buSzPts val="2700"/>
              <a:buNone/>
              <a:defRPr>
                <a:solidFill>
                  <a:srgbClr val="918E8D"/>
                </a:solidFill>
              </a:defRPr>
            </a:lvl8pPr>
            <a:lvl9pPr lvl="8" algn="ctr">
              <a:spcBef>
                <a:spcPts val="540"/>
              </a:spcBef>
              <a:spcAft>
                <a:spcPts val="0"/>
              </a:spcAft>
              <a:buClr>
                <a:srgbClr val="918E8D"/>
              </a:buClr>
              <a:buSzPts val="2700"/>
              <a:buNone/>
              <a:defRPr>
                <a:solidFill>
                  <a:srgbClr val="918E8D"/>
                </a:solidFill>
              </a:defRPr>
            </a:lvl9pPr>
          </a:lstStyle>
          <a:p>
            <a:endParaRPr/>
          </a:p>
        </p:txBody>
      </p:sp>
      <p:sp>
        <p:nvSpPr>
          <p:cNvPr id="82" name="Google Shape;82;p170"/>
          <p:cNvSpPr txBox="1">
            <a:spLocks noGrp="1"/>
          </p:cNvSpPr>
          <p:nvPr>
            <p:ph type="dt" idx="10"/>
          </p:nvPr>
        </p:nvSpPr>
        <p:spPr>
          <a:xfrm>
            <a:off x="609441" y="6356351"/>
            <a:ext cx="2844059" cy="365125"/>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170"/>
          <p:cNvSpPr txBox="1">
            <a:spLocks noGrp="1"/>
          </p:cNvSpPr>
          <p:nvPr>
            <p:ph type="ftr" idx="11"/>
          </p:nvPr>
        </p:nvSpPr>
        <p:spPr>
          <a:xfrm>
            <a:off x="4164515" y="6356351"/>
            <a:ext cx="3859795" cy="365125"/>
          </a:xfrm>
          <a:prstGeom prst="rect">
            <a:avLst/>
          </a:prstGeom>
          <a:noFill/>
          <a:ln>
            <a:noFill/>
          </a:ln>
        </p:spPr>
        <p:txBody>
          <a:bodyPr spcFirstLastPara="1" wrap="square" lIns="0" tIns="60925" rIns="0"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4" name="Google Shape;84;p170"/>
          <p:cNvSpPr txBox="1">
            <a:spLocks noGrp="1"/>
          </p:cNvSpPr>
          <p:nvPr>
            <p:ph type="sldNum" idx="12"/>
          </p:nvPr>
        </p:nvSpPr>
        <p:spPr>
          <a:xfrm>
            <a:off x="8735325" y="6356351"/>
            <a:ext cx="2844059" cy="365125"/>
          </a:xfrm>
          <a:prstGeom prst="rect">
            <a:avLst/>
          </a:prstGeom>
          <a:noFill/>
          <a:ln>
            <a:noFill/>
          </a:ln>
        </p:spPr>
        <p:txBody>
          <a:bodyPr spcFirstLastPara="1" wrap="square" lIns="0" tIns="60925" rIns="0"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85" name="Google Shape;85;p170"/>
          <p:cNvSpPr txBox="1">
            <a:spLocks noGrp="1"/>
          </p:cNvSpPr>
          <p:nvPr>
            <p:ph type="body" idx="2"/>
          </p:nvPr>
        </p:nvSpPr>
        <p:spPr>
          <a:xfrm>
            <a:off x="914400" y="3933825"/>
            <a:ext cx="5827713" cy="612775"/>
          </a:xfrm>
          <a:prstGeom prst="rect">
            <a:avLst/>
          </a:prstGeom>
          <a:noFill/>
          <a:ln>
            <a:noFill/>
          </a:ln>
        </p:spPr>
        <p:txBody>
          <a:bodyPr spcFirstLastPara="1" wrap="square" lIns="0" tIns="60925" rIns="0" bIns="60925" anchor="ctr" anchorCtr="0">
            <a:noAutofit/>
          </a:bodyPr>
          <a:lstStyle>
            <a:lvl1pPr marL="457200" lvl="0" indent="-228600" algn="l">
              <a:spcBef>
                <a:spcPts val="400"/>
              </a:spcBef>
              <a:spcAft>
                <a:spcPts val="0"/>
              </a:spcAft>
              <a:buClr>
                <a:schemeClr val="lt1"/>
              </a:buClr>
              <a:buSzPts val="2000"/>
              <a:buNone/>
              <a:defRPr sz="2000">
                <a:solidFill>
                  <a:schemeClr val="lt1"/>
                </a:solidFill>
              </a:defRPr>
            </a:lvl1pPr>
            <a:lvl2pPr marL="914400" lvl="1" indent="-228600" algn="l">
              <a:spcBef>
                <a:spcPts val="320"/>
              </a:spcBef>
              <a:spcAft>
                <a:spcPts val="0"/>
              </a:spcAft>
              <a:buClr>
                <a:schemeClr val="dk1"/>
              </a:buClr>
              <a:buSzPts val="1600"/>
              <a:buNone/>
              <a:defRPr sz="1600"/>
            </a:lvl2pPr>
            <a:lvl3pPr marL="1371600" lvl="2" indent="-228600" algn="l">
              <a:spcBef>
                <a:spcPts val="320"/>
              </a:spcBef>
              <a:spcAft>
                <a:spcPts val="0"/>
              </a:spcAft>
              <a:buClr>
                <a:schemeClr val="dk1"/>
              </a:buClr>
              <a:buSzPts val="1600"/>
              <a:buNone/>
              <a:defRPr sz="1600"/>
            </a:lvl3pPr>
            <a:lvl4pPr marL="1828800" lvl="3" indent="-228600" algn="l">
              <a:spcBef>
                <a:spcPts val="320"/>
              </a:spcBef>
              <a:spcAft>
                <a:spcPts val="0"/>
              </a:spcAft>
              <a:buClr>
                <a:schemeClr val="dk1"/>
              </a:buClr>
              <a:buSzPts val="1600"/>
              <a:buNone/>
              <a:defRPr sz="1600"/>
            </a:lvl4pPr>
            <a:lvl5pPr marL="2286000" lvl="4" indent="-228600" algn="l">
              <a:spcBef>
                <a:spcPts val="320"/>
              </a:spcBef>
              <a:spcAft>
                <a:spcPts val="0"/>
              </a:spcAft>
              <a:buClr>
                <a:schemeClr val="dk1"/>
              </a:buClr>
              <a:buSzPts val="1600"/>
              <a:buNone/>
              <a:defRPr sz="160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86" name="Google Shape;86;p170"/>
          <p:cNvSpPr>
            <a:spLocks noGrp="1"/>
          </p:cNvSpPr>
          <p:nvPr>
            <p:ph type="pic" idx="3"/>
          </p:nvPr>
        </p:nvSpPr>
        <p:spPr>
          <a:xfrm>
            <a:off x="5208376" y="0"/>
            <a:ext cx="6980449" cy="6858000"/>
          </a:xfrm>
          <a:prstGeom prst="rect">
            <a:avLst/>
          </a:prstGeom>
          <a:noFill/>
          <a:ln>
            <a:noFill/>
          </a:ln>
        </p:spPr>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93"/>
        <p:cNvGrpSpPr/>
        <p:nvPr/>
      </p:nvGrpSpPr>
      <p:grpSpPr>
        <a:xfrm>
          <a:off x="0" y="0"/>
          <a:ext cx="0" cy="0"/>
          <a:chOff x="0" y="0"/>
          <a:chExt cx="0" cy="0"/>
        </a:xfrm>
      </p:grpSpPr>
      <p:sp>
        <p:nvSpPr>
          <p:cNvPr id="294" name="Google Shape;294;p194"/>
          <p:cNvSpPr txBox="1">
            <a:spLocks noGrp="1"/>
          </p:cNvSpPr>
          <p:nvPr>
            <p:ph type="title"/>
          </p:nvPr>
        </p:nvSpPr>
        <p:spPr>
          <a:xfrm>
            <a:off x="609441" y="274639"/>
            <a:ext cx="10969943" cy="711081"/>
          </a:xfrm>
          <a:prstGeom prst="rect">
            <a:avLst/>
          </a:prstGeom>
          <a:noFill/>
          <a:ln>
            <a:noFill/>
          </a:ln>
        </p:spPr>
        <p:txBody>
          <a:bodyPr spcFirstLastPara="1" wrap="square" lIns="121875" tIns="60925" rIns="121875" bIns="60925" anchor="ctr" anchorCtr="0">
            <a:normAutofit/>
          </a:bodyPr>
          <a:lstStyle>
            <a:lvl1pPr lvl="0" algn="l">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5" name="Google Shape;295;p194"/>
          <p:cNvSpPr txBox="1">
            <a:spLocks noGrp="1"/>
          </p:cNvSpPr>
          <p:nvPr>
            <p:ph type="body" idx="1"/>
          </p:nvPr>
        </p:nvSpPr>
        <p:spPr>
          <a:xfrm>
            <a:off x="609441" y="1138425"/>
            <a:ext cx="10969943" cy="4987739"/>
          </a:xfrm>
          <a:prstGeom prst="rect">
            <a:avLst/>
          </a:prstGeom>
          <a:noFill/>
          <a:ln>
            <a:noFill/>
          </a:ln>
        </p:spPr>
        <p:txBody>
          <a:bodyPr spcFirstLastPara="1" wrap="square" lIns="121875" tIns="60925" rIns="121875" bIns="60925"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96" name="Google Shape;296;p194"/>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7" name="Google Shape;297;p194"/>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8" name="Google Shape;298;p194"/>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99"/>
        <p:cNvGrpSpPr/>
        <p:nvPr/>
      </p:nvGrpSpPr>
      <p:grpSpPr>
        <a:xfrm>
          <a:off x="0" y="0"/>
          <a:ext cx="0" cy="0"/>
          <a:chOff x="0" y="0"/>
          <a:chExt cx="0" cy="0"/>
        </a:xfrm>
      </p:grpSpPr>
      <p:sp>
        <p:nvSpPr>
          <p:cNvPr id="300" name="Google Shape;300;p195"/>
          <p:cNvSpPr txBox="1">
            <a:spLocks noGrp="1"/>
          </p:cNvSpPr>
          <p:nvPr>
            <p:ph type="title"/>
          </p:nvPr>
        </p:nvSpPr>
        <p:spPr>
          <a:xfrm>
            <a:off x="609441" y="274639"/>
            <a:ext cx="10969943" cy="711081"/>
          </a:xfrm>
          <a:prstGeom prst="rect">
            <a:avLst/>
          </a:prstGeom>
          <a:noFill/>
          <a:ln>
            <a:noFill/>
          </a:ln>
        </p:spPr>
        <p:txBody>
          <a:bodyPr spcFirstLastPara="1" wrap="square" lIns="121875" tIns="60925" rIns="121875" bIns="60925" anchor="ctr" anchorCtr="0">
            <a:normAutofit/>
          </a:bodyPr>
          <a:lstStyle>
            <a:lvl1pPr lvl="0" algn="l">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01" name="Google Shape;301;p195"/>
          <p:cNvSpPr txBox="1">
            <a:spLocks noGrp="1"/>
          </p:cNvSpPr>
          <p:nvPr>
            <p:ph type="body" idx="1"/>
          </p:nvPr>
        </p:nvSpPr>
        <p:spPr>
          <a:xfrm>
            <a:off x="609441" y="1600201"/>
            <a:ext cx="5383398" cy="4525963"/>
          </a:xfrm>
          <a:prstGeom prst="rect">
            <a:avLst/>
          </a:prstGeom>
          <a:noFill/>
          <a:ln>
            <a:noFill/>
          </a:ln>
        </p:spPr>
        <p:txBody>
          <a:bodyPr spcFirstLastPara="1" wrap="square" lIns="121875" tIns="60925" rIns="121875" bIns="60925" anchor="t" anchorCtr="0">
            <a:normAutofit/>
          </a:bodyPr>
          <a:lstStyle>
            <a:lvl1pPr marL="457200" lvl="0" indent="-463550" algn="l">
              <a:spcBef>
                <a:spcPts val="740"/>
              </a:spcBef>
              <a:spcAft>
                <a:spcPts val="0"/>
              </a:spcAft>
              <a:buClr>
                <a:schemeClr val="dk1"/>
              </a:buClr>
              <a:buSzPts val="3700"/>
              <a:buChar char="•"/>
              <a:defRPr sz="3700"/>
            </a:lvl1pPr>
            <a:lvl2pPr marL="914400" lvl="1" indent="-431800" algn="l">
              <a:spcBef>
                <a:spcPts val="640"/>
              </a:spcBef>
              <a:spcAft>
                <a:spcPts val="0"/>
              </a:spcAft>
              <a:buClr>
                <a:schemeClr val="dk1"/>
              </a:buClr>
              <a:buSzPts val="3200"/>
              <a:buChar char="–"/>
              <a:defRPr sz="3200"/>
            </a:lvl2pPr>
            <a:lvl3pPr marL="1371600" lvl="2" indent="-400050" algn="l">
              <a:spcBef>
                <a:spcPts val="540"/>
              </a:spcBef>
              <a:spcAft>
                <a:spcPts val="0"/>
              </a:spcAft>
              <a:buClr>
                <a:schemeClr val="dk1"/>
              </a:buClr>
              <a:buSzPts val="2700"/>
              <a:buChar char="•"/>
              <a:defRPr sz="2700"/>
            </a:lvl3pPr>
            <a:lvl4pPr marL="1828800" lvl="3" indent="-381000" algn="l">
              <a:spcBef>
                <a:spcPts val="480"/>
              </a:spcBef>
              <a:spcAft>
                <a:spcPts val="0"/>
              </a:spcAft>
              <a:buClr>
                <a:schemeClr val="dk1"/>
              </a:buClr>
              <a:buSzPts val="2400"/>
              <a:buChar char="–"/>
              <a:defRPr sz="2400"/>
            </a:lvl4pPr>
            <a:lvl5pPr marL="2286000" lvl="4" indent="-381000" algn="l">
              <a:spcBef>
                <a:spcPts val="480"/>
              </a:spcBef>
              <a:spcAft>
                <a:spcPts val="0"/>
              </a:spcAft>
              <a:buClr>
                <a:schemeClr val="dk1"/>
              </a:buClr>
              <a:buSzPts val="2400"/>
              <a:buChar char="»"/>
              <a:defRPr sz="2400"/>
            </a:lvl5pPr>
            <a:lvl6pPr marL="2743200" lvl="5" indent="-381000" algn="l">
              <a:spcBef>
                <a:spcPts val="480"/>
              </a:spcBef>
              <a:spcAft>
                <a:spcPts val="0"/>
              </a:spcAft>
              <a:buClr>
                <a:schemeClr val="dk1"/>
              </a:buClr>
              <a:buSzPts val="2400"/>
              <a:buChar char="•"/>
              <a:defRPr sz="2400"/>
            </a:lvl6pPr>
            <a:lvl7pPr marL="3200400" lvl="6" indent="-381000" algn="l">
              <a:spcBef>
                <a:spcPts val="480"/>
              </a:spcBef>
              <a:spcAft>
                <a:spcPts val="0"/>
              </a:spcAft>
              <a:buClr>
                <a:schemeClr val="dk1"/>
              </a:buClr>
              <a:buSzPts val="2400"/>
              <a:buChar char="•"/>
              <a:defRPr sz="2400"/>
            </a:lvl7pPr>
            <a:lvl8pPr marL="3657600" lvl="7" indent="-381000" algn="l">
              <a:spcBef>
                <a:spcPts val="480"/>
              </a:spcBef>
              <a:spcAft>
                <a:spcPts val="0"/>
              </a:spcAft>
              <a:buClr>
                <a:schemeClr val="dk1"/>
              </a:buClr>
              <a:buSzPts val="2400"/>
              <a:buChar char="•"/>
              <a:defRPr sz="2400"/>
            </a:lvl8pPr>
            <a:lvl9pPr marL="4114800" lvl="8" indent="-381000" algn="l">
              <a:spcBef>
                <a:spcPts val="480"/>
              </a:spcBef>
              <a:spcAft>
                <a:spcPts val="0"/>
              </a:spcAft>
              <a:buClr>
                <a:schemeClr val="dk1"/>
              </a:buClr>
              <a:buSzPts val="2400"/>
              <a:buChar char="•"/>
              <a:defRPr sz="2400"/>
            </a:lvl9pPr>
          </a:lstStyle>
          <a:p>
            <a:endParaRPr/>
          </a:p>
        </p:txBody>
      </p:sp>
      <p:sp>
        <p:nvSpPr>
          <p:cNvPr id="302" name="Google Shape;302;p195"/>
          <p:cNvSpPr txBox="1">
            <a:spLocks noGrp="1"/>
          </p:cNvSpPr>
          <p:nvPr>
            <p:ph type="body" idx="2"/>
          </p:nvPr>
        </p:nvSpPr>
        <p:spPr>
          <a:xfrm>
            <a:off x="6195986" y="1600201"/>
            <a:ext cx="5383398" cy="4525963"/>
          </a:xfrm>
          <a:prstGeom prst="rect">
            <a:avLst/>
          </a:prstGeom>
          <a:noFill/>
          <a:ln>
            <a:noFill/>
          </a:ln>
        </p:spPr>
        <p:txBody>
          <a:bodyPr spcFirstLastPara="1" wrap="square" lIns="121875" tIns="60925" rIns="121875" bIns="60925" anchor="t" anchorCtr="0">
            <a:normAutofit/>
          </a:bodyPr>
          <a:lstStyle>
            <a:lvl1pPr marL="457200" lvl="0" indent="-463550" algn="l">
              <a:spcBef>
                <a:spcPts val="740"/>
              </a:spcBef>
              <a:spcAft>
                <a:spcPts val="0"/>
              </a:spcAft>
              <a:buClr>
                <a:schemeClr val="dk1"/>
              </a:buClr>
              <a:buSzPts val="3700"/>
              <a:buChar char="•"/>
              <a:defRPr sz="3700"/>
            </a:lvl1pPr>
            <a:lvl2pPr marL="914400" lvl="1" indent="-431800" algn="l">
              <a:spcBef>
                <a:spcPts val="640"/>
              </a:spcBef>
              <a:spcAft>
                <a:spcPts val="0"/>
              </a:spcAft>
              <a:buClr>
                <a:schemeClr val="dk1"/>
              </a:buClr>
              <a:buSzPts val="3200"/>
              <a:buChar char="–"/>
              <a:defRPr sz="3200"/>
            </a:lvl2pPr>
            <a:lvl3pPr marL="1371600" lvl="2" indent="-400050" algn="l">
              <a:spcBef>
                <a:spcPts val="540"/>
              </a:spcBef>
              <a:spcAft>
                <a:spcPts val="0"/>
              </a:spcAft>
              <a:buClr>
                <a:schemeClr val="dk1"/>
              </a:buClr>
              <a:buSzPts val="2700"/>
              <a:buChar char="•"/>
              <a:defRPr sz="2700"/>
            </a:lvl3pPr>
            <a:lvl4pPr marL="1828800" lvl="3" indent="-381000" algn="l">
              <a:spcBef>
                <a:spcPts val="480"/>
              </a:spcBef>
              <a:spcAft>
                <a:spcPts val="0"/>
              </a:spcAft>
              <a:buClr>
                <a:schemeClr val="dk1"/>
              </a:buClr>
              <a:buSzPts val="2400"/>
              <a:buChar char="–"/>
              <a:defRPr sz="2400"/>
            </a:lvl4pPr>
            <a:lvl5pPr marL="2286000" lvl="4" indent="-381000" algn="l">
              <a:spcBef>
                <a:spcPts val="480"/>
              </a:spcBef>
              <a:spcAft>
                <a:spcPts val="0"/>
              </a:spcAft>
              <a:buClr>
                <a:schemeClr val="dk1"/>
              </a:buClr>
              <a:buSzPts val="2400"/>
              <a:buChar char="»"/>
              <a:defRPr sz="2400"/>
            </a:lvl5pPr>
            <a:lvl6pPr marL="2743200" lvl="5" indent="-381000" algn="l">
              <a:spcBef>
                <a:spcPts val="480"/>
              </a:spcBef>
              <a:spcAft>
                <a:spcPts val="0"/>
              </a:spcAft>
              <a:buClr>
                <a:schemeClr val="dk1"/>
              </a:buClr>
              <a:buSzPts val="2400"/>
              <a:buChar char="•"/>
              <a:defRPr sz="2400"/>
            </a:lvl6pPr>
            <a:lvl7pPr marL="3200400" lvl="6" indent="-381000" algn="l">
              <a:spcBef>
                <a:spcPts val="480"/>
              </a:spcBef>
              <a:spcAft>
                <a:spcPts val="0"/>
              </a:spcAft>
              <a:buClr>
                <a:schemeClr val="dk1"/>
              </a:buClr>
              <a:buSzPts val="2400"/>
              <a:buChar char="•"/>
              <a:defRPr sz="2400"/>
            </a:lvl7pPr>
            <a:lvl8pPr marL="3657600" lvl="7" indent="-381000" algn="l">
              <a:spcBef>
                <a:spcPts val="480"/>
              </a:spcBef>
              <a:spcAft>
                <a:spcPts val="0"/>
              </a:spcAft>
              <a:buClr>
                <a:schemeClr val="dk1"/>
              </a:buClr>
              <a:buSzPts val="2400"/>
              <a:buChar char="•"/>
              <a:defRPr sz="2400"/>
            </a:lvl8pPr>
            <a:lvl9pPr marL="4114800" lvl="8" indent="-381000" algn="l">
              <a:spcBef>
                <a:spcPts val="480"/>
              </a:spcBef>
              <a:spcAft>
                <a:spcPts val="0"/>
              </a:spcAft>
              <a:buClr>
                <a:schemeClr val="dk1"/>
              </a:buClr>
              <a:buSzPts val="2400"/>
              <a:buChar char="•"/>
              <a:defRPr sz="2400"/>
            </a:lvl9pPr>
          </a:lstStyle>
          <a:p>
            <a:endParaRPr/>
          </a:p>
        </p:txBody>
      </p:sp>
      <p:sp>
        <p:nvSpPr>
          <p:cNvPr id="303" name="Google Shape;303;p195"/>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4" name="Google Shape;304;p195"/>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5" name="Google Shape;305;p195"/>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06"/>
        <p:cNvGrpSpPr/>
        <p:nvPr/>
      </p:nvGrpSpPr>
      <p:grpSpPr>
        <a:xfrm>
          <a:off x="0" y="0"/>
          <a:ext cx="0" cy="0"/>
          <a:chOff x="0" y="0"/>
          <a:chExt cx="0" cy="0"/>
        </a:xfrm>
      </p:grpSpPr>
      <p:sp>
        <p:nvSpPr>
          <p:cNvPr id="307" name="Google Shape;307;p196"/>
          <p:cNvSpPr txBox="1">
            <a:spLocks noGrp="1"/>
          </p:cNvSpPr>
          <p:nvPr>
            <p:ph type="title"/>
          </p:nvPr>
        </p:nvSpPr>
        <p:spPr>
          <a:xfrm>
            <a:off x="609441" y="274639"/>
            <a:ext cx="10969943" cy="711081"/>
          </a:xfrm>
          <a:prstGeom prst="rect">
            <a:avLst/>
          </a:prstGeom>
          <a:noFill/>
          <a:ln>
            <a:noFill/>
          </a:ln>
        </p:spPr>
        <p:txBody>
          <a:bodyPr spcFirstLastPara="1" wrap="square" lIns="121875" tIns="60925" rIns="121875" bIns="60925" anchor="ctr" anchorCtr="0">
            <a:normAutofit/>
          </a:bodyPr>
          <a:lstStyle>
            <a:lvl1pPr lvl="0" algn="l">
              <a:spcBef>
                <a:spcPts val="0"/>
              </a:spcBef>
              <a:spcAft>
                <a:spcPts val="0"/>
              </a:spcAft>
              <a:buClr>
                <a:schemeClr val="dk1"/>
              </a:buClr>
              <a:buSzPts val="36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08" name="Google Shape;308;p196"/>
          <p:cNvSpPr txBox="1">
            <a:spLocks noGrp="1"/>
          </p:cNvSpPr>
          <p:nvPr>
            <p:ph type="body" idx="1"/>
          </p:nvPr>
        </p:nvSpPr>
        <p:spPr>
          <a:xfrm>
            <a:off x="609441" y="1535113"/>
            <a:ext cx="5385514" cy="639763"/>
          </a:xfrm>
          <a:prstGeom prst="rect">
            <a:avLst/>
          </a:prstGeom>
          <a:noFill/>
          <a:ln>
            <a:noFill/>
          </a:ln>
        </p:spPr>
        <p:txBody>
          <a:bodyPr spcFirstLastPara="1" wrap="square" lIns="121875" tIns="60925" rIns="121875" bIns="60925" anchor="b" anchorCtr="0">
            <a:normAutofit/>
          </a:bodyPr>
          <a:lstStyle>
            <a:lvl1pPr marL="457200" lvl="0" indent="-228600" algn="l">
              <a:spcBef>
                <a:spcPts val="640"/>
              </a:spcBef>
              <a:spcAft>
                <a:spcPts val="0"/>
              </a:spcAft>
              <a:buClr>
                <a:schemeClr val="dk1"/>
              </a:buClr>
              <a:buSzPts val="3200"/>
              <a:buNone/>
              <a:defRPr sz="3200" b="1"/>
            </a:lvl1pPr>
            <a:lvl2pPr marL="914400" lvl="1" indent="-228600" algn="l">
              <a:spcBef>
                <a:spcPts val="540"/>
              </a:spcBef>
              <a:spcAft>
                <a:spcPts val="0"/>
              </a:spcAft>
              <a:buClr>
                <a:schemeClr val="dk1"/>
              </a:buClr>
              <a:buSzPts val="2700"/>
              <a:buNone/>
              <a:defRPr sz="2700" b="1"/>
            </a:lvl2pPr>
            <a:lvl3pPr marL="1371600" lvl="2" indent="-228600" algn="l">
              <a:spcBef>
                <a:spcPts val="480"/>
              </a:spcBef>
              <a:spcAft>
                <a:spcPts val="0"/>
              </a:spcAft>
              <a:buClr>
                <a:schemeClr val="dk1"/>
              </a:buClr>
              <a:buSzPts val="2400"/>
              <a:buNone/>
              <a:defRPr sz="2400" b="1"/>
            </a:lvl3pPr>
            <a:lvl4pPr marL="1828800" lvl="3" indent="-228600" algn="l">
              <a:spcBef>
                <a:spcPts val="420"/>
              </a:spcBef>
              <a:spcAft>
                <a:spcPts val="0"/>
              </a:spcAft>
              <a:buClr>
                <a:schemeClr val="dk1"/>
              </a:buClr>
              <a:buSzPts val="2100"/>
              <a:buNone/>
              <a:defRPr sz="2100" b="1"/>
            </a:lvl4pPr>
            <a:lvl5pPr marL="2286000" lvl="4" indent="-228600" algn="l">
              <a:spcBef>
                <a:spcPts val="420"/>
              </a:spcBef>
              <a:spcAft>
                <a:spcPts val="0"/>
              </a:spcAft>
              <a:buClr>
                <a:schemeClr val="dk1"/>
              </a:buClr>
              <a:buSzPts val="2100"/>
              <a:buNone/>
              <a:defRPr sz="2100" b="1"/>
            </a:lvl5pPr>
            <a:lvl6pPr marL="2743200" lvl="5" indent="-228600" algn="l">
              <a:spcBef>
                <a:spcPts val="420"/>
              </a:spcBef>
              <a:spcAft>
                <a:spcPts val="0"/>
              </a:spcAft>
              <a:buClr>
                <a:schemeClr val="dk1"/>
              </a:buClr>
              <a:buSzPts val="2100"/>
              <a:buNone/>
              <a:defRPr sz="2100" b="1"/>
            </a:lvl6pPr>
            <a:lvl7pPr marL="3200400" lvl="6" indent="-228600" algn="l">
              <a:spcBef>
                <a:spcPts val="420"/>
              </a:spcBef>
              <a:spcAft>
                <a:spcPts val="0"/>
              </a:spcAft>
              <a:buClr>
                <a:schemeClr val="dk1"/>
              </a:buClr>
              <a:buSzPts val="2100"/>
              <a:buNone/>
              <a:defRPr sz="2100" b="1"/>
            </a:lvl7pPr>
            <a:lvl8pPr marL="3657600" lvl="7" indent="-228600" algn="l">
              <a:spcBef>
                <a:spcPts val="420"/>
              </a:spcBef>
              <a:spcAft>
                <a:spcPts val="0"/>
              </a:spcAft>
              <a:buClr>
                <a:schemeClr val="dk1"/>
              </a:buClr>
              <a:buSzPts val="2100"/>
              <a:buNone/>
              <a:defRPr sz="2100" b="1"/>
            </a:lvl8pPr>
            <a:lvl9pPr marL="4114800" lvl="8" indent="-228600" algn="l">
              <a:spcBef>
                <a:spcPts val="420"/>
              </a:spcBef>
              <a:spcAft>
                <a:spcPts val="0"/>
              </a:spcAft>
              <a:buClr>
                <a:schemeClr val="dk1"/>
              </a:buClr>
              <a:buSzPts val="2100"/>
              <a:buNone/>
              <a:defRPr sz="2100" b="1"/>
            </a:lvl9pPr>
          </a:lstStyle>
          <a:p>
            <a:endParaRPr/>
          </a:p>
        </p:txBody>
      </p:sp>
      <p:sp>
        <p:nvSpPr>
          <p:cNvPr id="309" name="Google Shape;309;p196"/>
          <p:cNvSpPr txBox="1">
            <a:spLocks noGrp="1"/>
          </p:cNvSpPr>
          <p:nvPr>
            <p:ph type="body" idx="2"/>
          </p:nvPr>
        </p:nvSpPr>
        <p:spPr>
          <a:xfrm>
            <a:off x="609441" y="2174875"/>
            <a:ext cx="5385514" cy="3951288"/>
          </a:xfrm>
          <a:prstGeom prst="rect">
            <a:avLst/>
          </a:prstGeom>
          <a:noFill/>
          <a:ln>
            <a:noFill/>
          </a:ln>
        </p:spPr>
        <p:txBody>
          <a:bodyPr spcFirstLastPara="1" wrap="square" lIns="121875" tIns="60925" rIns="121875" bIns="60925" anchor="t" anchorCtr="0">
            <a:normAutofit/>
          </a:bodyPr>
          <a:lstStyle>
            <a:lvl1pPr marL="457200" lvl="0" indent="-431800" algn="l">
              <a:spcBef>
                <a:spcPts val="640"/>
              </a:spcBef>
              <a:spcAft>
                <a:spcPts val="0"/>
              </a:spcAft>
              <a:buClr>
                <a:schemeClr val="dk1"/>
              </a:buClr>
              <a:buSzPts val="3200"/>
              <a:buChar char="•"/>
              <a:defRPr sz="3200"/>
            </a:lvl1pPr>
            <a:lvl2pPr marL="914400" lvl="1" indent="-400050" algn="l">
              <a:spcBef>
                <a:spcPts val="540"/>
              </a:spcBef>
              <a:spcAft>
                <a:spcPts val="0"/>
              </a:spcAft>
              <a:buClr>
                <a:schemeClr val="dk1"/>
              </a:buClr>
              <a:buSzPts val="2700"/>
              <a:buChar char="–"/>
              <a:defRPr sz="2700"/>
            </a:lvl2pPr>
            <a:lvl3pPr marL="1371600" lvl="2" indent="-381000" algn="l">
              <a:spcBef>
                <a:spcPts val="480"/>
              </a:spcBef>
              <a:spcAft>
                <a:spcPts val="0"/>
              </a:spcAft>
              <a:buClr>
                <a:schemeClr val="dk1"/>
              </a:buClr>
              <a:buSzPts val="2400"/>
              <a:buChar char="•"/>
              <a:defRPr sz="2400"/>
            </a:lvl3pPr>
            <a:lvl4pPr marL="1828800" lvl="3" indent="-361950" algn="l">
              <a:spcBef>
                <a:spcPts val="420"/>
              </a:spcBef>
              <a:spcAft>
                <a:spcPts val="0"/>
              </a:spcAft>
              <a:buClr>
                <a:schemeClr val="dk1"/>
              </a:buClr>
              <a:buSzPts val="2100"/>
              <a:buChar char="–"/>
              <a:defRPr sz="2100"/>
            </a:lvl4pPr>
            <a:lvl5pPr marL="2286000" lvl="4" indent="-361950" algn="l">
              <a:spcBef>
                <a:spcPts val="420"/>
              </a:spcBef>
              <a:spcAft>
                <a:spcPts val="0"/>
              </a:spcAft>
              <a:buClr>
                <a:schemeClr val="dk1"/>
              </a:buClr>
              <a:buSzPts val="2100"/>
              <a:buChar char="»"/>
              <a:defRPr sz="2100"/>
            </a:lvl5pPr>
            <a:lvl6pPr marL="2743200" lvl="5" indent="-361950" algn="l">
              <a:spcBef>
                <a:spcPts val="420"/>
              </a:spcBef>
              <a:spcAft>
                <a:spcPts val="0"/>
              </a:spcAft>
              <a:buClr>
                <a:schemeClr val="dk1"/>
              </a:buClr>
              <a:buSzPts val="2100"/>
              <a:buChar char="•"/>
              <a:defRPr sz="2100"/>
            </a:lvl6pPr>
            <a:lvl7pPr marL="3200400" lvl="6" indent="-361950" algn="l">
              <a:spcBef>
                <a:spcPts val="420"/>
              </a:spcBef>
              <a:spcAft>
                <a:spcPts val="0"/>
              </a:spcAft>
              <a:buClr>
                <a:schemeClr val="dk1"/>
              </a:buClr>
              <a:buSzPts val="2100"/>
              <a:buChar char="•"/>
              <a:defRPr sz="2100"/>
            </a:lvl7pPr>
            <a:lvl8pPr marL="3657600" lvl="7" indent="-361950" algn="l">
              <a:spcBef>
                <a:spcPts val="420"/>
              </a:spcBef>
              <a:spcAft>
                <a:spcPts val="0"/>
              </a:spcAft>
              <a:buClr>
                <a:schemeClr val="dk1"/>
              </a:buClr>
              <a:buSzPts val="2100"/>
              <a:buChar char="•"/>
              <a:defRPr sz="2100"/>
            </a:lvl8pPr>
            <a:lvl9pPr marL="4114800" lvl="8" indent="-361950" algn="l">
              <a:spcBef>
                <a:spcPts val="420"/>
              </a:spcBef>
              <a:spcAft>
                <a:spcPts val="0"/>
              </a:spcAft>
              <a:buClr>
                <a:schemeClr val="dk1"/>
              </a:buClr>
              <a:buSzPts val="2100"/>
              <a:buChar char="•"/>
              <a:defRPr sz="2100"/>
            </a:lvl9pPr>
          </a:lstStyle>
          <a:p>
            <a:endParaRPr/>
          </a:p>
        </p:txBody>
      </p:sp>
      <p:sp>
        <p:nvSpPr>
          <p:cNvPr id="310" name="Google Shape;310;p196"/>
          <p:cNvSpPr txBox="1">
            <a:spLocks noGrp="1"/>
          </p:cNvSpPr>
          <p:nvPr>
            <p:ph type="body" idx="3"/>
          </p:nvPr>
        </p:nvSpPr>
        <p:spPr>
          <a:xfrm>
            <a:off x="6191756" y="1535113"/>
            <a:ext cx="5387630" cy="639763"/>
          </a:xfrm>
          <a:prstGeom prst="rect">
            <a:avLst/>
          </a:prstGeom>
          <a:noFill/>
          <a:ln>
            <a:noFill/>
          </a:ln>
        </p:spPr>
        <p:txBody>
          <a:bodyPr spcFirstLastPara="1" wrap="square" lIns="121875" tIns="60925" rIns="121875" bIns="60925" anchor="b" anchorCtr="0">
            <a:normAutofit/>
          </a:bodyPr>
          <a:lstStyle>
            <a:lvl1pPr marL="457200" lvl="0" indent="-228600" algn="l">
              <a:spcBef>
                <a:spcPts val="640"/>
              </a:spcBef>
              <a:spcAft>
                <a:spcPts val="0"/>
              </a:spcAft>
              <a:buClr>
                <a:schemeClr val="dk1"/>
              </a:buClr>
              <a:buSzPts val="3200"/>
              <a:buNone/>
              <a:defRPr sz="3200" b="1"/>
            </a:lvl1pPr>
            <a:lvl2pPr marL="914400" lvl="1" indent="-228600" algn="l">
              <a:spcBef>
                <a:spcPts val="540"/>
              </a:spcBef>
              <a:spcAft>
                <a:spcPts val="0"/>
              </a:spcAft>
              <a:buClr>
                <a:schemeClr val="dk1"/>
              </a:buClr>
              <a:buSzPts val="2700"/>
              <a:buNone/>
              <a:defRPr sz="2700" b="1"/>
            </a:lvl2pPr>
            <a:lvl3pPr marL="1371600" lvl="2" indent="-228600" algn="l">
              <a:spcBef>
                <a:spcPts val="480"/>
              </a:spcBef>
              <a:spcAft>
                <a:spcPts val="0"/>
              </a:spcAft>
              <a:buClr>
                <a:schemeClr val="dk1"/>
              </a:buClr>
              <a:buSzPts val="2400"/>
              <a:buNone/>
              <a:defRPr sz="2400" b="1"/>
            </a:lvl3pPr>
            <a:lvl4pPr marL="1828800" lvl="3" indent="-228600" algn="l">
              <a:spcBef>
                <a:spcPts val="420"/>
              </a:spcBef>
              <a:spcAft>
                <a:spcPts val="0"/>
              </a:spcAft>
              <a:buClr>
                <a:schemeClr val="dk1"/>
              </a:buClr>
              <a:buSzPts val="2100"/>
              <a:buNone/>
              <a:defRPr sz="2100" b="1"/>
            </a:lvl4pPr>
            <a:lvl5pPr marL="2286000" lvl="4" indent="-228600" algn="l">
              <a:spcBef>
                <a:spcPts val="420"/>
              </a:spcBef>
              <a:spcAft>
                <a:spcPts val="0"/>
              </a:spcAft>
              <a:buClr>
                <a:schemeClr val="dk1"/>
              </a:buClr>
              <a:buSzPts val="2100"/>
              <a:buNone/>
              <a:defRPr sz="2100" b="1"/>
            </a:lvl5pPr>
            <a:lvl6pPr marL="2743200" lvl="5" indent="-228600" algn="l">
              <a:spcBef>
                <a:spcPts val="420"/>
              </a:spcBef>
              <a:spcAft>
                <a:spcPts val="0"/>
              </a:spcAft>
              <a:buClr>
                <a:schemeClr val="dk1"/>
              </a:buClr>
              <a:buSzPts val="2100"/>
              <a:buNone/>
              <a:defRPr sz="2100" b="1"/>
            </a:lvl6pPr>
            <a:lvl7pPr marL="3200400" lvl="6" indent="-228600" algn="l">
              <a:spcBef>
                <a:spcPts val="420"/>
              </a:spcBef>
              <a:spcAft>
                <a:spcPts val="0"/>
              </a:spcAft>
              <a:buClr>
                <a:schemeClr val="dk1"/>
              </a:buClr>
              <a:buSzPts val="2100"/>
              <a:buNone/>
              <a:defRPr sz="2100" b="1"/>
            </a:lvl7pPr>
            <a:lvl8pPr marL="3657600" lvl="7" indent="-228600" algn="l">
              <a:spcBef>
                <a:spcPts val="420"/>
              </a:spcBef>
              <a:spcAft>
                <a:spcPts val="0"/>
              </a:spcAft>
              <a:buClr>
                <a:schemeClr val="dk1"/>
              </a:buClr>
              <a:buSzPts val="2100"/>
              <a:buNone/>
              <a:defRPr sz="2100" b="1"/>
            </a:lvl8pPr>
            <a:lvl9pPr marL="4114800" lvl="8" indent="-228600" algn="l">
              <a:spcBef>
                <a:spcPts val="420"/>
              </a:spcBef>
              <a:spcAft>
                <a:spcPts val="0"/>
              </a:spcAft>
              <a:buClr>
                <a:schemeClr val="dk1"/>
              </a:buClr>
              <a:buSzPts val="2100"/>
              <a:buNone/>
              <a:defRPr sz="2100" b="1"/>
            </a:lvl9pPr>
          </a:lstStyle>
          <a:p>
            <a:endParaRPr/>
          </a:p>
        </p:txBody>
      </p:sp>
      <p:sp>
        <p:nvSpPr>
          <p:cNvPr id="311" name="Google Shape;311;p196"/>
          <p:cNvSpPr txBox="1">
            <a:spLocks noGrp="1"/>
          </p:cNvSpPr>
          <p:nvPr>
            <p:ph type="body" idx="4"/>
          </p:nvPr>
        </p:nvSpPr>
        <p:spPr>
          <a:xfrm>
            <a:off x="6191756" y="2174875"/>
            <a:ext cx="5387630" cy="3951288"/>
          </a:xfrm>
          <a:prstGeom prst="rect">
            <a:avLst/>
          </a:prstGeom>
          <a:noFill/>
          <a:ln>
            <a:noFill/>
          </a:ln>
        </p:spPr>
        <p:txBody>
          <a:bodyPr spcFirstLastPara="1" wrap="square" lIns="121875" tIns="60925" rIns="121875" bIns="60925" anchor="t" anchorCtr="0">
            <a:normAutofit/>
          </a:bodyPr>
          <a:lstStyle>
            <a:lvl1pPr marL="457200" lvl="0" indent="-431800" algn="l">
              <a:spcBef>
                <a:spcPts val="640"/>
              </a:spcBef>
              <a:spcAft>
                <a:spcPts val="0"/>
              </a:spcAft>
              <a:buClr>
                <a:schemeClr val="dk1"/>
              </a:buClr>
              <a:buSzPts val="3200"/>
              <a:buChar char="•"/>
              <a:defRPr sz="3200"/>
            </a:lvl1pPr>
            <a:lvl2pPr marL="914400" lvl="1" indent="-400050" algn="l">
              <a:spcBef>
                <a:spcPts val="540"/>
              </a:spcBef>
              <a:spcAft>
                <a:spcPts val="0"/>
              </a:spcAft>
              <a:buClr>
                <a:schemeClr val="dk1"/>
              </a:buClr>
              <a:buSzPts val="2700"/>
              <a:buChar char="–"/>
              <a:defRPr sz="2700"/>
            </a:lvl2pPr>
            <a:lvl3pPr marL="1371600" lvl="2" indent="-381000" algn="l">
              <a:spcBef>
                <a:spcPts val="480"/>
              </a:spcBef>
              <a:spcAft>
                <a:spcPts val="0"/>
              </a:spcAft>
              <a:buClr>
                <a:schemeClr val="dk1"/>
              </a:buClr>
              <a:buSzPts val="2400"/>
              <a:buChar char="•"/>
              <a:defRPr sz="2400"/>
            </a:lvl3pPr>
            <a:lvl4pPr marL="1828800" lvl="3" indent="-361950" algn="l">
              <a:spcBef>
                <a:spcPts val="420"/>
              </a:spcBef>
              <a:spcAft>
                <a:spcPts val="0"/>
              </a:spcAft>
              <a:buClr>
                <a:schemeClr val="dk1"/>
              </a:buClr>
              <a:buSzPts val="2100"/>
              <a:buChar char="–"/>
              <a:defRPr sz="2100"/>
            </a:lvl4pPr>
            <a:lvl5pPr marL="2286000" lvl="4" indent="-361950" algn="l">
              <a:spcBef>
                <a:spcPts val="420"/>
              </a:spcBef>
              <a:spcAft>
                <a:spcPts val="0"/>
              </a:spcAft>
              <a:buClr>
                <a:schemeClr val="dk1"/>
              </a:buClr>
              <a:buSzPts val="2100"/>
              <a:buChar char="»"/>
              <a:defRPr sz="2100"/>
            </a:lvl5pPr>
            <a:lvl6pPr marL="2743200" lvl="5" indent="-361950" algn="l">
              <a:spcBef>
                <a:spcPts val="420"/>
              </a:spcBef>
              <a:spcAft>
                <a:spcPts val="0"/>
              </a:spcAft>
              <a:buClr>
                <a:schemeClr val="dk1"/>
              </a:buClr>
              <a:buSzPts val="2100"/>
              <a:buChar char="•"/>
              <a:defRPr sz="2100"/>
            </a:lvl6pPr>
            <a:lvl7pPr marL="3200400" lvl="6" indent="-361950" algn="l">
              <a:spcBef>
                <a:spcPts val="420"/>
              </a:spcBef>
              <a:spcAft>
                <a:spcPts val="0"/>
              </a:spcAft>
              <a:buClr>
                <a:schemeClr val="dk1"/>
              </a:buClr>
              <a:buSzPts val="2100"/>
              <a:buChar char="•"/>
              <a:defRPr sz="2100"/>
            </a:lvl7pPr>
            <a:lvl8pPr marL="3657600" lvl="7" indent="-361950" algn="l">
              <a:spcBef>
                <a:spcPts val="420"/>
              </a:spcBef>
              <a:spcAft>
                <a:spcPts val="0"/>
              </a:spcAft>
              <a:buClr>
                <a:schemeClr val="dk1"/>
              </a:buClr>
              <a:buSzPts val="2100"/>
              <a:buChar char="•"/>
              <a:defRPr sz="2100"/>
            </a:lvl8pPr>
            <a:lvl9pPr marL="4114800" lvl="8" indent="-361950" algn="l">
              <a:spcBef>
                <a:spcPts val="420"/>
              </a:spcBef>
              <a:spcAft>
                <a:spcPts val="0"/>
              </a:spcAft>
              <a:buClr>
                <a:schemeClr val="dk1"/>
              </a:buClr>
              <a:buSzPts val="2100"/>
              <a:buChar char="•"/>
              <a:defRPr sz="2100"/>
            </a:lvl9pPr>
          </a:lstStyle>
          <a:p>
            <a:endParaRPr/>
          </a:p>
        </p:txBody>
      </p:sp>
      <p:sp>
        <p:nvSpPr>
          <p:cNvPr id="312" name="Google Shape;312;p196"/>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3" name="Google Shape;313;p196"/>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4" name="Google Shape;314;p196"/>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15"/>
        <p:cNvGrpSpPr/>
        <p:nvPr/>
      </p:nvGrpSpPr>
      <p:grpSpPr>
        <a:xfrm>
          <a:off x="0" y="0"/>
          <a:ext cx="0" cy="0"/>
          <a:chOff x="0" y="0"/>
          <a:chExt cx="0" cy="0"/>
        </a:xfrm>
      </p:grpSpPr>
      <p:sp>
        <p:nvSpPr>
          <p:cNvPr id="316" name="Google Shape;316;p197"/>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7" name="Google Shape;317;p197"/>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8" name="Google Shape;318;p197"/>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319"/>
        <p:cNvGrpSpPr/>
        <p:nvPr/>
      </p:nvGrpSpPr>
      <p:grpSpPr>
        <a:xfrm>
          <a:off x="0" y="0"/>
          <a:ext cx="0" cy="0"/>
          <a:chOff x="0" y="0"/>
          <a:chExt cx="0" cy="0"/>
        </a:xfrm>
      </p:grpSpPr>
      <p:sp>
        <p:nvSpPr>
          <p:cNvPr id="320" name="Google Shape;320;p198"/>
          <p:cNvSpPr txBox="1">
            <a:spLocks noGrp="1"/>
          </p:cNvSpPr>
          <p:nvPr>
            <p:ph type="title"/>
          </p:nvPr>
        </p:nvSpPr>
        <p:spPr>
          <a:xfrm>
            <a:off x="609443" y="273049"/>
            <a:ext cx="4010039" cy="1162051"/>
          </a:xfrm>
          <a:prstGeom prst="rect">
            <a:avLst/>
          </a:prstGeom>
          <a:noFill/>
          <a:ln>
            <a:noFill/>
          </a:ln>
        </p:spPr>
        <p:txBody>
          <a:bodyPr spcFirstLastPara="1" wrap="square" lIns="121875" tIns="60925" rIns="121875" bIns="60925" anchor="b" anchorCtr="0">
            <a:normAutofit/>
          </a:bodyPr>
          <a:lstStyle>
            <a:lvl1pPr lvl="0" algn="l">
              <a:spcBef>
                <a:spcPts val="0"/>
              </a:spcBef>
              <a:spcAft>
                <a:spcPts val="0"/>
              </a:spcAft>
              <a:buClr>
                <a:schemeClr val="dk1"/>
              </a:buClr>
              <a:buSzPts val="2700"/>
              <a:buFont typeface="Calibri"/>
              <a:buNone/>
              <a:defRPr sz="27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21" name="Google Shape;321;p198"/>
          <p:cNvSpPr txBox="1">
            <a:spLocks noGrp="1"/>
          </p:cNvSpPr>
          <p:nvPr>
            <p:ph type="body" idx="1"/>
          </p:nvPr>
        </p:nvSpPr>
        <p:spPr>
          <a:xfrm>
            <a:off x="4765492" y="273052"/>
            <a:ext cx="6813892" cy="5853113"/>
          </a:xfrm>
          <a:prstGeom prst="rect">
            <a:avLst/>
          </a:prstGeom>
          <a:noFill/>
          <a:ln>
            <a:noFill/>
          </a:ln>
        </p:spPr>
        <p:txBody>
          <a:bodyPr spcFirstLastPara="1" wrap="square" lIns="121875" tIns="60925" rIns="121875" bIns="60925" anchor="t" anchorCtr="0">
            <a:normAutofit/>
          </a:bodyPr>
          <a:lstStyle>
            <a:lvl1pPr marL="457200" lvl="0" indent="-501650" algn="l">
              <a:spcBef>
                <a:spcPts val="860"/>
              </a:spcBef>
              <a:spcAft>
                <a:spcPts val="0"/>
              </a:spcAft>
              <a:buClr>
                <a:schemeClr val="dk1"/>
              </a:buClr>
              <a:buSzPts val="4300"/>
              <a:buChar char="•"/>
              <a:defRPr sz="4300"/>
            </a:lvl1pPr>
            <a:lvl2pPr marL="914400" lvl="1" indent="-463550" algn="l">
              <a:spcBef>
                <a:spcPts val="740"/>
              </a:spcBef>
              <a:spcAft>
                <a:spcPts val="0"/>
              </a:spcAft>
              <a:buClr>
                <a:schemeClr val="dk1"/>
              </a:buClr>
              <a:buSzPts val="3700"/>
              <a:buChar char="–"/>
              <a:defRPr sz="3700"/>
            </a:lvl2pPr>
            <a:lvl3pPr marL="1371600" lvl="2" indent="-431800" algn="l">
              <a:spcBef>
                <a:spcPts val="640"/>
              </a:spcBef>
              <a:spcAft>
                <a:spcPts val="0"/>
              </a:spcAft>
              <a:buClr>
                <a:schemeClr val="dk1"/>
              </a:buClr>
              <a:buSzPts val="3200"/>
              <a:buChar char="•"/>
              <a:defRPr sz="3200"/>
            </a:lvl3pPr>
            <a:lvl4pPr marL="1828800" lvl="3" indent="-400050" algn="l">
              <a:spcBef>
                <a:spcPts val="540"/>
              </a:spcBef>
              <a:spcAft>
                <a:spcPts val="0"/>
              </a:spcAft>
              <a:buClr>
                <a:schemeClr val="dk1"/>
              </a:buClr>
              <a:buSzPts val="2700"/>
              <a:buChar char="–"/>
              <a:defRPr sz="2700"/>
            </a:lvl4pPr>
            <a:lvl5pPr marL="2286000" lvl="4" indent="-400050" algn="l">
              <a:spcBef>
                <a:spcPts val="540"/>
              </a:spcBef>
              <a:spcAft>
                <a:spcPts val="0"/>
              </a:spcAft>
              <a:buClr>
                <a:schemeClr val="dk1"/>
              </a:buClr>
              <a:buSzPts val="2700"/>
              <a:buChar char="»"/>
              <a:defRPr sz="2700"/>
            </a:lvl5pPr>
            <a:lvl6pPr marL="2743200" lvl="5" indent="-400050" algn="l">
              <a:spcBef>
                <a:spcPts val="540"/>
              </a:spcBef>
              <a:spcAft>
                <a:spcPts val="0"/>
              </a:spcAft>
              <a:buClr>
                <a:schemeClr val="dk1"/>
              </a:buClr>
              <a:buSzPts val="2700"/>
              <a:buChar char="•"/>
              <a:defRPr sz="2700"/>
            </a:lvl6pPr>
            <a:lvl7pPr marL="3200400" lvl="6" indent="-400050" algn="l">
              <a:spcBef>
                <a:spcPts val="540"/>
              </a:spcBef>
              <a:spcAft>
                <a:spcPts val="0"/>
              </a:spcAft>
              <a:buClr>
                <a:schemeClr val="dk1"/>
              </a:buClr>
              <a:buSzPts val="2700"/>
              <a:buChar char="•"/>
              <a:defRPr sz="2700"/>
            </a:lvl7pPr>
            <a:lvl8pPr marL="3657600" lvl="7" indent="-400050" algn="l">
              <a:spcBef>
                <a:spcPts val="540"/>
              </a:spcBef>
              <a:spcAft>
                <a:spcPts val="0"/>
              </a:spcAft>
              <a:buClr>
                <a:schemeClr val="dk1"/>
              </a:buClr>
              <a:buSzPts val="2700"/>
              <a:buChar char="•"/>
              <a:defRPr sz="2700"/>
            </a:lvl8pPr>
            <a:lvl9pPr marL="4114800" lvl="8" indent="-400050" algn="l">
              <a:spcBef>
                <a:spcPts val="540"/>
              </a:spcBef>
              <a:spcAft>
                <a:spcPts val="0"/>
              </a:spcAft>
              <a:buClr>
                <a:schemeClr val="dk1"/>
              </a:buClr>
              <a:buSzPts val="2700"/>
              <a:buChar char="•"/>
              <a:defRPr sz="2700"/>
            </a:lvl9pPr>
          </a:lstStyle>
          <a:p>
            <a:endParaRPr/>
          </a:p>
        </p:txBody>
      </p:sp>
      <p:sp>
        <p:nvSpPr>
          <p:cNvPr id="322" name="Google Shape;322;p198"/>
          <p:cNvSpPr txBox="1">
            <a:spLocks noGrp="1"/>
          </p:cNvSpPr>
          <p:nvPr>
            <p:ph type="body" idx="2"/>
          </p:nvPr>
        </p:nvSpPr>
        <p:spPr>
          <a:xfrm>
            <a:off x="609443" y="1435102"/>
            <a:ext cx="4010039" cy="4691063"/>
          </a:xfrm>
          <a:prstGeom prst="rect">
            <a:avLst/>
          </a:prstGeom>
          <a:noFill/>
          <a:ln>
            <a:noFill/>
          </a:ln>
        </p:spPr>
        <p:txBody>
          <a:bodyPr spcFirstLastPara="1" wrap="square" lIns="121875" tIns="60925" rIns="121875" bIns="60925" anchor="t" anchorCtr="0">
            <a:normAutofit/>
          </a:bodyPr>
          <a:lstStyle>
            <a:lvl1pPr marL="457200" lvl="0" indent="-228600" algn="l">
              <a:spcBef>
                <a:spcPts val="380"/>
              </a:spcBef>
              <a:spcAft>
                <a:spcPts val="0"/>
              </a:spcAft>
              <a:buClr>
                <a:schemeClr val="dk1"/>
              </a:buClr>
              <a:buSzPts val="1900"/>
              <a:buNone/>
              <a:defRPr sz="1900"/>
            </a:lvl1pPr>
            <a:lvl2pPr marL="914400" lvl="1" indent="-228600" algn="l">
              <a:spcBef>
                <a:spcPts val="320"/>
              </a:spcBef>
              <a:spcAft>
                <a:spcPts val="0"/>
              </a:spcAft>
              <a:buClr>
                <a:schemeClr val="dk1"/>
              </a:buClr>
              <a:buSzPts val="1600"/>
              <a:buNone/>
              <a:defRPr sz="1600"/>
            </a:lvl2pPr>
            <a:lvl3pPr marL="1371600" lvl="2" indent="-228600" algn="l">
              <a:spcBef>
                <a:spcPts val="260"/>
              </a:spcBef>
              <a:spcAft>
                <a:spcPts val="0"/>
              </a:spcAft>
              <a:buClr>
                <a:schemeClr val="dk1"/>
              </a:buClr>
              <a:buSzPts val="1300"/>
              <a:buNone/>
              <a:defRPr sz="1300"/>
            </a:lvl3pPr>
            <a:lvl4pPr marL="1828800" lvl="3" indent="-228600" algn="l">
              <a:spcBef>
                <a:spcPts val="240"/>
              </a:spcBef>
              <a:spcAft>
                <a:spcPts val="0"/>
              </a:spcAft>
              <a:buClr>
                <a:schemeClr val="dk1"/>
              </a:buClr>
              <a:buSzPts val="1200"/>
              <a:buNone/>
              <a:defRPr sz="1200"/>
            </a:lvl4pPr>
            <a:lvl5pPr marL="2286000" lvl="4" indent="-228600" algn="l">
              <a:spcBef>
                <a:spcPts val="240"/>
              </a:spcBef>
              <a:spcAft>
                <a:spcPts val="0"/>
              </a:spcAft>
              <a:buClr>
                <a:schemeClr val="dk1"/>
              </a:buClr>
              <a:buSzPts val="1200"/>
              <a:buNone/>
              <a:defRPr sz="1200"/>
            </a:lvl5pPr>
            <a:lvl6pPr marL="2743200" lvl="5" indent="-228600" algn="l">
              <a:spcBef>
                <a:spcPts val="240"/>
              </a:spcBef>
              <a:spcAft>
                <a:spcPts val="0"/>
              </a:spcAft>
              <a:buClr>
                <a:schemeClr val="dk1"/>
              </a:buClr>
              <a:buSzPts val="1200"/>
              <a:buNone/>
              <a:defRPr sz="1200"/>
            </a:lvl6pPr>
            <a:lvl7pPr marL="3200400" lvl="6" indent="-228600" algn="l">
              <a:spcBef>
                <a:spcPts val="240"/>
              </a:spcBef>
              <a:spcAft>
                <a:spcPts val="0"/>
              </a:spcAft>
              <a:buClr>
                <a:schemeClr val="dk1"/>
              </a:buClr>
              <a:buSzPts val="1200"/>
              <a:buNone/>
              <a:defRPr sz="1200"/>
            </a:lvl7pPr>
            <a:lvl8pPr marL="3657600" lvl="7" indent="-228600" algn="l">
              <a:spcBef>
                <a:spcPts val="240"/>
              </a:spcBef>
              <a:spcAft>
                <a:spcPts val="0"/>
              </a:spcAft>
              <a:buClr>
                <a:schemeClr val="dk1"/>
              </a:buClr>
              <a:buSzPts val="1200"/>
              <a:buNone/>
              <a:defRPr sz="1200"/>
            </a:lvl8pPr>
            <a:lvl9pPr marL="4114800" lvl="8" indent="-228600" algn="l">
              <a:spcBef>
                <a:spcPts val="240"/>
              </a:spcBef>
              <a:spcAft>
                <a:spcPts val="0"/>
              </a:spcAft>
              <a:buClr>
                <a:schemeClr val="dk1"/>
              </a:buClr>
              <a:buSzPts val="1200"/>
              <a:buNone/>
              <a:defRPr sz="1200"/>
            </a:lvl9pPr>
          </a:lstStyle>
          <a:p>
            <a:endParaRPr/>
          </a:p>
        </p:txBody>
      </p:sp>
      <p:sp>
        <p:nvSpPr>
          <p:cNvPr id="323" name="Google Shape;323;p198"/>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4" name="Google Shape;324;p198"/>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5" name="Google Shape;325;p198"/>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326"/>
        <p:cNvGrpSpPr/>
        <p:nvPr/>
      </p:nvGrpSpPr>
      <p:grpSpPr>
        <a:xfrm>
          <a:off x="0" y="0"/>
          <a:ext cx="0" cy="0"/>
          <a:chOff x="0" y="0"/>
          <a:chExt cx="0" cy="0"/>
        </a:xfrm>
      </p:grpSpPr>
      <p:sp>
        <p:nvSpPr>
          <p:cNvPr id="327" name="Google Shape;327;p199"/>
          <p:cNvSpPr txBox="1">
            <a:spLocks noGrp="1"/>
          </p:cNvSpPr>
          <p:nvPr>
            <p:ph type="title"/>
          </p:nvPr>
        </p:nvSpPr>
        <p:spPr>
          <a:xfrm>
            <a:off x="2389095" y="4800600"/>
            <a:ext cx="7313295" cy="566739"/>
          </a:xfrm>
          <a:prstGeom prst="rect">
            <a:avLst/>
          </a:prstGeom>
          <a:noFill/>
          <a:ln>
            <a:noFill/>
          </a:ln>
        </p:spPr>
        <p:txBody>
          <a:bodyPr spcFirstLastPara="1" wrap="square" lIns="121875" tIns="60925" rIns="121875" bIns="60925" anchor="b" anchorCtr="0">
            <a:normAutofit/>
          </a:bodyPr>
          <a:lstStyle>
            <a:lvl1pPr lvl="0" algn="l">
              <a:spcBef>
                <a:spcPts val="0"/>
              </a:spcBef>
              <a:spcAft>
                <a:spcPts val="0"/>
              </a:spcAft>
              <a:buClr>
                <a:schemeClr val="dk1"/>
              </a:buClr>
              <a:buSzPts val="2700"/>
              <a:buFont typeface="Calibri"/>
              <a:buNone/>
              <a:defRPr sz="27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28" name="Google Shape;328;p199"/>
          <p:cNvSpPr>
            <a:spLocks noGrp="1"/>
          </p:cNvSpPr>
          <p:nvPr>
            <p:ph type="pic" idx="2"/>
          </p:nvPr>
        </p:nvSpPr>
        <p:spPr>
          <a:xfrm>
            <a:off x="2389095" y="612775"/>
            <a:ext cx="7313295" cy="4114800"/>
          </a:xfrm>
          <a:prstGeom prst="rect">
            <a:avLst/>
          </a:prstGeom>
          <a:noFill/>
          <a:ln>
            <a:noFill/>
          </a:ln>
        </p:spPr>
      </p:sp>
      <p:sp>
        <p:nvSpPr>
          <p:cNvPr id="329" name="Google Shape;329;p199"/>
          <p:cNvSpPr txBox="1">
            <a:spLocks noGrp="1"/>
          </p:cNvSpPr>
          <p:nvPr>
            <p:ph type="body" idx="1"/>
          </p:nvPr>
        </p:nvSpPr>
        <p:spPr>
          <a:xfrm>
            <a:off x="2389095" y="5367338"/>
            <a:ext cx="7313295" cy="804863"/>
          </a:xfrm>
          <a:prstGeom prst="rect">
            <a:avLst/>
          </a:prstGeom>
          <a:noFill/>
          <a:ln>
            <a:noFill/>
          </a:ln>
        </p:spPr>
        <p:txBody>
          <a:bodyPr spcFirstLastPara="1" wrap="square" lIns="121875" tIns="60925" rIns="121875" bIns="60925" anchor="t" anchorCtr="0">
            <a:normAutofit/>
          </a:bodyPr>
          <a:lstStyle>
            <a:lvl1pPr marL="457200" lvl="0" indent="-228600" algn="l">
              <a:spcBef>
                <a:spcPts val="380"/>
              </a:spcBef>
              <a:spcAft>
                <a:spcPts val="0"/>
              </a:spcAft>
              <a:buClr>
                <a:schemeClr val="dk1"/>
              </a:buClr>
              <a:buSzPts val="1900"/>
              <a:buNone/>
              <a:defRPr sz="1900"/>
            </a:lvl1pPr>
            <a:lvl2pPr marL="914400" lvl="1" indent="-228600" algn="l">
              <a:spcBef>
                <a:spcPts val="320"/>
              </a:spcBef>
              <a:spcAft>
                <a:spcPts val="0"/>
              </a:spcAft>
              <a:buClr>
                <a:schemeClr val="dk1"/>
              </a:buClr>
              <a:buSzPts val="1600"/>
              <a:buNone/>
              <a:defRPr sz="1600"/>
            </a:lvl2pPr>
            <a:lvl3pPr marL="1371600" lvl="2" indent="-228600" algn="l">
              <a:spcBef>
                <a:spcPts val="260"/>
              </a:spcBef>
              <a:spcAft>
                <a:spcPts val="0"/>
              </a:spcAft>
              <a:buClr>
                <a:schemeClr val="dk1"/>
              </a:buClr>
              <a:buSzPts val="1300"/>
              <a:buNone/>
              <a:defRPr sz="1300"/>
            </a:lvl3pPr>
            <a:lvl4pPr marL="1828800" lvl="3" indent="-228600" algn="l">
              <a:spcBef>
                <a:spcPts val="240"/>
              </a:spcBef>
              <a:spcAft>
                <a:spcPts val="0"/>
              </a:spcAft>
              <a:buClr>
                <a:schemeClr val="dk1"/>
              </a:buClr>
              <a:buSzPts val="1200"/>
              <a:buNone/>
              <a:defRPr sz="1200"/>
            </a:lvl4pPr>
            <a:lvl5pPr marL="2286000" lvl="4" indent="-228600" algn="l">
              <a:spcBef>
                <a:spcPts val="240"/>
              </a:spcBef>
              <a:spcAft>
                <a:spcPts val="0"/>
              </a:spcAft>
              <a:buClr>
                <a:schemeClr val="dk1"/>
              </a:buClr>
              <a:buSzPts val="1200"/>
              <a:buNone/>
              <a:defRPr sz="1200"/>
            </a:lvl5pPr>
            <a:lvl6pPr marL="2743200" lvl="5" indent="-228600" algn="l">
              <a:spcBef>
                <a:spcPts val="240"/>
              </a:spcBef>
              <a:spcAft>
                <a:spcPts val="0"/>
              </a:spcAft>
              <a:buClr>
                <a:schemeClr val="dk1"/>
              </a:buClr>
              <a:buSzPts val="1200"/>
              <a:buNone/>
              <a:defRPr sz="1200"/>
            </a:lvl6pPr>
            <a:lvl7pPr marL="3200400" lvl="6" indent="-228600" algn="l">
              <a:spcBef>
                <a:spcPts val="240"/>
              </a:spcBef>
              <a:spcAft>
                <a:spcPts val="0"/>
              </a:spcAft>
              <a:buClr>
                <a:schemeClr val="dk1"/>
              </a:buClr>
              <a:buSzPts val="1200"/>
              <a:buNone/>
              <a:defRPr sz="1200"/>
            </a:lvl7pPr>
            <a:lvl8pPr marL="3657600" lvl="7" indent="-228600" algn="l">
              <a:spcBef>
                <a:spcPts val="240"/>
              </a:spcBef>
              <a:spcAft>
                <a:spcPts val="0"/>
              </a:spcAft>
              <a:buClr>
                <a:schemeClr val="dk1"/>
              </a:buClr>
              <a:buSzPts val="1200"/>
              <a:buNone/>
              <a:defRPr sz="1200"/>
            </a:lvl8pPr>
            <a:lvl9pPr marL="4114800" lvl="8" indent="-228600" algn="l">
              <a:spcBef>
                <a:spcPts val="240"/>
              </a:spcBef>
              <a:spcAft>
                <a:spcPts val="0"/>
              </a:spcAft>
              <a:buClr>
                <a:schemeClr val="dk1"/>
              </a:buClr>
              <a:buSzPts val="1200"/>
              <a:buNone/>
              <a:defRPr sz="1200"/>
            </a:lvl9pPr>
          </a:lstStyle>
          <a:p>
            <a:endParaRPr/>
          </a:p>
        </p:txBody>
      </p:sp>
      <p:sp>
        <p:nvSpPr>
          <p:cNvPr id="330" name="Google Shape;330;p199"/>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1" name="Google Shape;331;p199"/>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2" name="Google Shape;332;p199"/>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333"/>
        <p:cNvGrpSpPr/>
        <p:nvPr/>
      </p:nvGrpSpPr>
      <p:grpSpPr>
        <a:xfrm>
          <a:off x="0" y="0"/>
          <a:ext cx="0" cy="0"/>
          <a:chOff x="0" y="0"/>
          <a:chExt cx="0" cy="0"/>
        </a:xfrm>
      </p:grpSpPr>
      <p:sp>
        <p:nvSpPr>
          <p:cNvPr id="334" name="Google Shape;334;p200"/>
          <p:cNvSpPr txBox="1">
            <a:spLocks noGrp="1"/>
          </p:cNvSpPr>
          <p:nvPr>
            <p:ph type="title"/>
          </p:nvPr>
        </p:nvSpPr>
        <p:spPr>
          <a:xfrm>
            <a:off x="609441" y="274639"/>
            <a:ext cx="10969943" cy="711081"/>
          </a:xfrm>
          <a:prstGeom prst="rect">
            <a:avLst/>
          </a:prstGeom>
          <a:noFill/>
          <a:ln>
            <a:noFill/>
          </a:ln>
        </p:spPr>
        <p:txBody>
          <a:bodyPr spcFirstLastPara="1" wrap="square" lIns="121875" tIns="60925" rIns="121875" bIns="60925" anchor="ctr" anchorCtr="0">
            <a:normAutofit/>
          </a:bodyPr>
          <a:lstStyle>
            <a:lvl1pPr lvl="0" algn="l">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35" name="Google Shape;335;p200"/>
          <p:cNvSpPr txBox="1">
            <a:spLocks noGrp="1"/>
          </p:cNvSpPr>
          <p:nvPr>
            <p:ph type="body" idx="1"/>
          </p:nvPr>
        </p:nvSpPr>
        <p:spPr>
          <a:xfrm rot="5400000">
            <a:off x="3600543" y="-1852677"/>
            <a:ext cx="4987739" cy="10969943"/>
          </a:xfrm>
          <a:prstGeom prst="rect">
            <a:avLst/>
          </a:prstGeom>
          <a:noFill/>
          <a:ln>
            <a:noFill/>
          </a:ln>
        </p:spPr>
        <p:txBody>
          <a:bodyPr spcFirstLastPara="1" wrap="square" lIns="121875" tIns="60925" rIns="121875" bIns="60925"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36" name="Google Shape;336;p200"/>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7" name="Google Shape;337;p200"/>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8" name="Google Shape;338;p200"/>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339"/>
        <p:cNvGrpSpPr/>
        <p:nvPr/>
      </p:nvGrpSpPr>
      <p:grpSpPr>
        <a:xfrm>
          <a:off x="0" y="0"/>
          <a:ext cx="0" cy="0"/>
          <a:chOff x="0" y="0"/>
          <a:chExt cx="0" cy="0"/>
        </a:xfrm>
      </p:grpSpPr>
      <p:sp>
        <p:nvSpPr>
          <p:cNvPr id="340" name="Google Shape;340;p201"/>
          <p:cNvSpPr txBox="1">
            <a:spLocks noGrp="1"/>
          </p:cNvSpPr>
          <p:nvPr>
            <p:ph type="title"/>
          </p:nvPr>
        </p:nvSpPr>
        <p:spPr>
          <a:xfrm rot="5400000">
            <a:off x="7282379" y="1829159"/>
            <a:ext cx="5851525" cy="2742486"/>
          </a:xfrm>
          <a:prstGeom prst="rect">
            <a:avLst/>
          </a:prstGeom>
          <a:noFill/>
          <a:ln>
            <a:noFill/>
          </a:ln>
        </p:spPr>
        <p:txBody>
          <a:bodyPr spcFirstLastPara="1" wrap="square" lIns="121875" tIns="60925" rIns="121875" bIns="60925" anchor="ctr" anchorCtr="0">
            <a:normAutofit/>
          </a:bodyPr>
          <a:lstStyle>
            <a:lvl1pPr lvl="0" algn="l">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41" name="Google Shape;341;p201"/>
          <p:cNvSpPr txBox="1">
            <a:spLocks noGrp="1"/>
          </p:cNvSpPr>
          <p:nvPr>
            <p:ph type="body" idx="1"/>
          </p:nvPr>
        </p:nvSpPr>
        <p:spPr>
          <a:xfrm rot="5400000">
            <a:off x="1695834" y="-811754"/>
            <a:ext cx="5851525" cy="8024310"/>
          </a:xfrm>
          <a:prstGeom prst="rect">
            <a:avLst/>
          </a:prstGeom>
          <a:noFill/>
          <a:ln>
            <a:noFill/>
          </a:ln>
        </p:spPr>
        <p:txBody>
          <a:bodyPr spcFirstLastPara="1" wrap="square" lIns="121875" tIns="60925" rIns="121875" bIns="60925"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42" name="Google Shape;342;p201"/>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3" name="Google Shape;343;p201"/>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4" name="Google Shape;344;p201"/>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40_Full Blank">
  <p:cSld name="40_Full Blank">
    <p:spTree>
      <p:nvGrpSpPr>
        <p:cNvPr id="1" name="Shape 345"/>
        <p:cNvGrpSpPr/>
        <p:nvPr/>
      </p:nvGrpSpPr>
      <p:grpSpPr>
        <a:xfrm>
          <a:off x="0" y="0"/>
          <a:ext cx="0" cy="0"/>
          <a:chOff x="0" y="0"/>
          <a:chExt cx="0" cy="0"/>
        </a:xfrm>
      </p:grpSpPr>
      <p:sp>
        <p:nvSpPr>
          <p:cNvPr id="346" name="Google Shape;346;p202"/>
          <p:cNvSpPr/>
          <p:nvPr/>
        </p:nvSpPr>
        <p:spPr>
          <a:xfrm>
            <a:off x="0" y="-981"/>
            <a:ext cx="12188825" cy="6867857"/>
          </a:xfrm>
          <a:prstGeom prst="rect">
            <a:avLst/>
          </a:prstGeom>
          <a:solidFill>
            <a:srgbClr val="262626">
              <a:alpha val="96862"/>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399">
              <a:solidFill>
                <a:schemeClr val="lt1"/>
              </a:solidFill>
              <a:latin typeface="Calibri"/>
              <a:ea typeface="Calibri"/>
              <a:cs typeface="Calibri"/>
              <a:sym typeface="Calibri"/>
            </a:endParaRPr>
          </a:p>
        </p:txBody>
      </p:sp>
      <p:sp>
        <p:nvSpPr>
          <p:cNvPr id="347" name="Google Shape;347;p202"/>
          <p:cNvSpPr/>
          <p:nvPr/>
        </p:nvSpPr>
        <p:spPr>
          <a:xfrm>
            <a:off x="11501300" y="199247"/>
            <a:ext cx="422454" cy="422564"/>
          </a:xfrm>
          <a:prstGeom prst="flowChartDelay">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399">
              <a:solidFill>
                <a:schemeClr val="lt1"/>
              </a:solidFill>
              <a:latin typeface="Calibri"/>
              <a:ea typeface="Calibri"/>
              <a:cs typeface="Calibri"/>
              <a:sym typeface="Calibri"/>
            </a:endParaRPr>
          </a:p>
        </p:txBody>
      </p:sp>
      <p:grpSp>
        <p:nvGrpSpPr>
          <p:cNvPr id="348" name="Google Shape;348;p202"/>
          <p:cNvGrpSpPr/>
          <p:nvPr/>
        </p:nvGrpSpPr>
        <p:grpSpPr>
          <a:xfrm>
            <a:off x="531756" y="6037713"/>
            <a:ext cx="495031" cy="493336"/>
            <a:chOff x="5489575" y="1343025"/>
            <a:chExt cx="1724025" cy="1717676"/>
          </a:xfrm>
        </p:grpSpPr>
        <p:sp>
          <p:nvSpPr>
            <p:cNvPr id="349" name="Google Shape;349;p202"/>
            <p:cNvSpPr/>
            <p:nvPr/>
          </p:nvSpPr>
          <p:spPr>
            <a:xfrm>
              <a:off x="6137275" y="1343025"/>
              <a:ext cx="1076325" cy="1074738"/>
            </a:xfrm>
            <a:prstGeom prst="ellipse">
              <a:avLst/>
            </a:pr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399">
                <a:solidFill>
                  <a:schemeClr val="dk1"/>
                </a:solidFill>
                <a:latin typeface="Calibri"/>
                <a:ea typeface="Calibri"/>
                <a:cs typeface="Calibri"/>
                <a:sym typeface="Calibri"/>
              </a:endParaRPr>
            </a:p>
          </p:txBody>
        </p:sp>
        <p:sp>
          <p:nvSpPr>
            <p:cNvPr id="350" name="Google Shape;350;p202"/>
            <p:cNvSpPr/>
            <p:nvPr/>
          </p:nvSpPr>
          <p:spPr>
            <a:xfrm>
              <a:off x="5489575" y="2201863"/>
              <a:ext cx="754063" cy="754063"/>
            </a:xfrm>
            <a:custGeom>
              <a:avLst/>
              <a:gdLst/>
              <a:ahLst/>
              <a:cxnLst/>
              <a:rect l="l" t="t" r="r" b="b"/>
              <a:pathLst>
                <a:path w="199" h="199" extrusionOk="0">
                  <a:moveTo>
                    <a:pt x="100" y="0"/>
                  </a:moveTo>
                  <a:cubicBezTo>
                    <a:pt x="45" y="0"/>
                    <a:pt x="0" y="45"/>
                    <a:pt x="0" y="100"/>
                  </a:cubicBezTo>
                  <a:cubicBezTo>
                    <a:pt x="0" y="154"/>
                    <a:pt x="45" y="199"/>
                    <a:pt x="100" y="199"/>
                  </a:cubicBezTo>
                  <a:cubicBezTo>
                    <a:pt x="154" y="199"/>
                    <a:pt x="199" y="154"/>
                    <a:pt x="199" y="100"/>
                  </a:cubicBezTo>
                  <a:cubicBezTo>
                    <a:pt x="199" y="45"/>
                    <a:pt x="154" y="0"/>
                    <a:pt x="100" y="0"/>
                  </a:cubicBezTo>
                  <a:close/>
                  <a:moveTo>
                    <a:pt x="100" y="171"/>
                  </a:moveTo>
                  <a:cubicBezTo>
                    <a:pt x="60" y="171"/>
                    <a:pt x="29" y="139"/>
                    <a:pt x="29" y="100"/>
                  </a:cubicBezTo>
                  <a:cubicBezTo>
                    <a:pt x="29" y="60"/>
                    <a:pt x="60" y="28"/>
                    <a:pt x="100" y="28"/>
                  </a:cubicBezTo>
                  <a:cubicBezTo>
                    <a:pt x="139" y="28"/>
                    <a:pt x="171" y="60"/>
                    <a:pt x="171" y="100"/>
                  </a:cubicBezTo>
                  <a:cubicBezTo>
                    <a:pt x="171" y="139"/>
                    <a:pt x="139" y="171"/>
                    <a:pt x="100" y="171"/>
                  </a:cubicBezTo>
                  <a:close/>
                  <a:moveTo>
                    <a:pt x="100" y="171"/>
                  </a:moveTo>
                  <a:cubicBezTo>
                    <a:pt x="100" y="171"/>
                    <a:pt x="100" y="171"/>
                    <a:pt x="100" y="171"/>
                  </a:cubicBezTo>
                </a:path>
              </a:pathLst>
            </a:custGeom>
            <a:solidFill>
              <a:srgbClr val="D8D8D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399">
                <a:solidFill>
                  <a:schemeClr val="dk1"/>
                </a:solidFill>
                <a:latin typeface="Calibri"/>
                <a:ea typeface="Calibri"/>
                <a:cs typeface="Calibri"/>
                <a:sym typeface="Calibri"/>
              </a:endParaRPr>
            </a:p>
          </p:txBody>
        </p:sp>
        <p:sp>
          <p:nvSpPr>
            <p:cNvPr id="351" name="Google Shape;351;p202"/>
            <p:cNvSpPr/>
            <p:nvPr/>
          </p:nvSpPr>
          <p:spPr>
            <a:xfrm>
              <a:off x="6459538" y="2633663"/>
              <a:ext cx="431800" cy="427038"/>
            </a:xfrm>
            <a:custGeom>
              <a:avLst/>
              <a:gdLst/>
              <a:ahLst/>
              <a:cxnLst/>
              <a:rect l="l" t="t" r="r" b="b"/>
              <a:pathLst>
                <a:path w="114" h="113" extrusionOk="0">
                  <a:moveTo>
                    <a:pt x="57" y="0"/>
                  </a:moveTo>
                  <a:cubicBezTo>
                    <a:pt x="25" y="0"/>
                    <a:pt x="0" y="25"/>
                    <a:pt x="0" y="57"/>
                  </a:cubicBezTo>
                  <a:cubicBezTo>
                    <a:pt x="0" y="88"/>
                    <a:pt x="25" y="113"/>
                    <a:pt x="57" y="113"/>
                  </a:cubicBezTo>
                  <a:cubicBezTo>
                    <a:pt x="88" y="113"/>
                    <a:pt x="114" y="88"/>
                    <a:pt x="114" y="57"/>
                  </a:cubicBezTo>
                  <a:cubicBezTo>
                    <a:pt x="114" y="25"/>
                    <a:pt x="88" y="0"/>
                    <a:pt x="57" y="0"/>
                  </a:cubicBezTo>
                  <a:close/>
                  <a:moveTo>
                    <a:pt x="57" y="85"/>
                  </a:moveTo>
                  <a:cubicBezTo>
                    <a:pt x="41" y="85"/>
                    <a:pt x="28" y="72"/>
                    <a:pt x="28" y="57"/>
                  </a:cubicBezTo>
                  <a:cubicBezTo>
                    <a:pt x="28" y="41"/>
                    <a:pt x="41" y="28"/>
                    <a:pt x="57" y="28"/>
                  </a:cubicBezTo>
                  <a:cubicBezTo>
                    <a:pt x="73" y="28"/>
                    <a:pt x="85" y="41"/>
                    <a:pt x="85" y="57"/>
                  </a:cubicBezTo>
                  <a:cubicBezTo>
                    <a:pt x="85" y="72"/>
                    <a:pt x="73" y="85"/>
                    <a:pt x="57" y="85"/>
                  </a:cubicBezTo>
                  <a:close/>
                  <a:moveTo>
                    <a:pt x="57" y="85"/>
                  </a:moveTo>
                  <a:cubicBezTo>
                    <a:pt x="57" y="85"/>
                    <a:pt x="57" y="85"/>
                    <a:pt x="57" y="85"/>
                  </a:cubicBezTo>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399">
                <a:solidFill>
                  <a:schemeClr val="dk1"/>
                </a:solidFill>
                <a:latin typeface="Calibri"/>
                <a:ea typeface="Calibri"/>
                <a:cs typeface="Calibri"/>
                <a:sym typeface="Calibri"/>
              </a:endParaRPr>
            </a:p>
          </p:txBody>
        </p:sp>
      </p:grpSp>
      <p:sp>
        <p:nvSpPr>
          <p:cNvPr id="352" name="Google Shape;352;p202"/>
          <p:cNvSpPr>
            <a:spLocks noGrp="1"/>
          </p:cNvSpPr>
          <p:nvPr>
            <p:ph type="pic" idx="2"/>
          </p:nvPr>
        </p:nvSpPr>
        <p:spPr>
          <a:xfrm>
            <a:off x="4148224" y="1443883"/>
            <a:ext cx="1398803" cy="1564773"/>
          </a:xfrm>
          <a:prstGeom prst="rect">
            <a:avLst/>
          </a:prstGeom>
          <a:noFill/>
          <a:ln>
            <a:noFill/>
          </a:ln>
        </p:spPr>
      </p:sp>
      <p:sp>
        <p:nvSpPr>
          <p:cNvPr id="353" name="Google Shape;353;p202"/>
          <p:cNvSpPr>
            <a:spLocks noGrp="1"/>
          </p:cNvSpPr>
          <p:nvPr>
            <p:ph type="pic" idx="3"/>
          </p:nvPr>
        </p:nvSpPr>
        <p:spPr>
          <a:xfrm>
            <a:off x="941890" y="3346175"/>
            <a:ext cx="752211" cy="841303"/>
          </a:xfrm>
          <a:prstGeom prst="rect">
            <a:avLst/>
          </a:prstGeom>
          <a:noFill/>
          <a:ln>
            <a:noFill/>
          </a:ln>
        </p:spPr>
      </p:sp>
      <p:sp>
        <p:nvSpPr>
          <p:cNvPr id="354" name="Google Shape;354;p202"/>
          <p:cNvSpPr>
            <a:spLocks noGrp="1"/>
          </p:cNvSpPr>
          <p:nvPr>
            <p:ph type="pic" idx="4"/>
          </p:nvPr>
        </p:nvSpPr>
        <p:spPr>
          <a:xfrm>
            <a:off x="2116623" y="2548677"/>
            <a:ext cx="2843864" cy="3181350"/>
          </a:xfrm>
          <a:prstGeom prst="rect">
            <a:avLst/>
          </a:prstGeom>
          <a:noFill/>
          <a:ln>
            <a:noFill/>
          </a:ln>
        </p:spPr>
      </p:sp>
      <p:grpSp>
        <p:nvGrpSpPr>
          <p:cNvPr id="355" name="Google Shape;355;p202"/>
          <p:cNvGrpSpPr/>
          <p:nvPr/>
        </p:nvGrpSpPr>
        <p:grpSpPr>
          <a:xfrm>
            <a:off x="0" y="6658753"/>
            <a:ext cx="12188825" cy="208124"/>
            <a:chOff x="0" y="6606540"/>
            <a:chExt cx="11430000" cy="251459"/>
          </a:xfrm>
        </p:grpSpPr>
        <p:sp>
          <p:nvSpPr>
            <p:cNvPr id="356" name="Google Shape;356;p202"/>
            <p:cNvSpPr/>
            <p:nvPr/>
          </p:nvSpPr>
          <p:spPr>
            <a:xfrm>
              <a:off x="0" y="6606540"/>
              <a:ext cx="2286000" cy="25145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399">
                <a:solidFill>
                  <a:schemeClr val="lt1"/>
                </a:solidFill>
                <a:latin typeface="Calibri"/>
                <a:ea typeface="Calibri"/>
                <a:cs typeface="Calibri"/>
                <a:sym typeface="Calibri"/>
              </a:endParaRPr>
            </a:p>
          </p:txBody>
        </p:sp>
        <p:sp>
          <p:nvSpPr>
            <p:cNvPr id="357" name="Google Shape;357;p202"/>
            <p:cNvSpPr/>
            <p:nvPr/>
          </p:nvSpPr>
          <p:spPr>
            <a:xfrm>
              <a:off x="2286000" y="6606540"/>
              <a:ext cx="2286000" cy="251459"/>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399">
                <a:solidFill>
                  <a:schemeClr val="lt1"/>
                </a:solidFill>
                <a:latin typeface="Calibri"/>
                <a:ea typeface="Calibri"/>
                <a:cs typeface="Calibri"/>
                <a:sym typeface="Calibri"/>
              </a:endParaRPr>
            </a:p>
          </p:txBody>
        </p:sp>
        <p:sp>
          <p:nvSpPr>
            <p:cNvPr id="358" name="Google Shape;358;p202"/>
            <p:cNvSpPr/>
            <p:nvPr/>
          </p:nvSpPr>
          <p:spPr>
            <a:xfrm>
              <a:off x="4572000" y="6606540"/>
              <a:ext cx="2286000" cy="251459"/>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399">
                <a:solidFill>
                  <a:schemeClr val="lt1"/>
                </a:solidFill>
                <a:latin typeface="Calibri"/>
                <a:ea typeface="Calibri"/>
                <a:cs typeface="Calibri"/>
                <a:sym typeface="Calibri"/>
              </a:endParaRPr>
            </a:p>
          </p:txBody>
        </p:sp>
        <p:sp>
          <p:nvSpPr>
            <p:cNvPr id="359" name="Google Shape;359;p202"/>
            <p:cNvSpPr/>
            <p:nvPr/>
          </p:nvSpPr>
          <p:spPr>
            <a:xfrm>
              <a:off x="6858000" y="6606540"/>
              <a:ext cx="2286000" cy="25145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399">
                <a:solidFill>
                  <a:schemeClr val="lt1"/>
                </a:solidFill>
                <a:latin typeface="Calibri"/>
                <a:ea typeface="Calibri"/>
                <a:cs typeface="Calibri"/>
                <a:sym typeface="Calibri"/>
              </a:endParaRPr>
            </a:p>
          </p:txBody>
        </p:sp>
        <p:sp>
          <p:nvSpPr>
            <p:cNvPr id="360" name="Google Shape;360;p202"/>
            <p:cNvSpPr/>
            <p:nvPr/>
          </p:nvSpPr>
          <p:spPr>
            <a:xfrm>
              <a:off x="9144000" y="6606540"/>
              <a:ext cx="2286000" cy="251459"/>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399">
                <a:solidFill>
                  <a:schemeClr val="lt1"/>
                </a:solidFill>
                <a:latin typeface="Calibri"/>
                <a:ea typeface="Calibri"/>
                <a:cs typeface="Calibri"/>
                <a:sym typeface="Calibri"/>
              </a:endParaRPr>
            </a:p>
          </p:txBody>
        </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39_Full Blank">
  <p:cSld name="39_Full Blank">
    <p:spTree>
      <p:nvGrpSpPr>
        <p:cNvPr id="1" name="Shape 361"/>
        <p:cNvGrpSpPr/>
        <p:nvPr/>
      </p:nvGrpSpPr>
      <p:grpSpPr>
        <a:xfrm>
          <a:off x="0" y="0"/>
          <a:ext cx="0" cy="0"/>
          <a:chOff x="0" y="0"/>
          <a:chExt cx="0" cy="0"/>
        </a:xfrm>
      </p:grpSpPr>
      <p:sp>
        <p:nvSpPr>
          <p:cNvPr id="362" name="Google Shape;362;p203"/>
          <p:cNvSpPr/>
          <p:nvPr/>
        </p:nvSpPr>
        <p:spPr>
          <a:xfrm>
            <a:off x="11501300" y="199247"/>
            <a:ext cx="422454" cy="422564"/>
          </a:xfrm>
          <a:prstGeom prst="flowChartDelay">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399">
              <a:solidFill>
                <a:schemeClr val="lt1"/>
              </a:solidFill>
              <a:latin typeface="Calibri"/>
              <a:ea typeface="Calibri"/>
              <a:cs typeface="Calibri"/>
              <a:sym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87"/>
        <p:cNvGrpSpPr/>
        <p:nvPr/>
      </p:nvGrpSpPr>
      <p:grpSpPr>
        <a:xfrm>
          <a:off x="0" y="0"/>
          <a:ext cx="0" cy="0"/>
          <a:chOff x="0" y="0"/>
          <a:chExt cx="0" cy="0"/>
        </a:xfrm>
      </p:grpSpPr>
      <p:sp>
        <p:nvSpPr>
          <p:cNvPr id="88" name="Google Shape;88;p171"/>
          <p:cNvSpPr txBox="1">
            <a:spLocks noGrp="1"/>
          </p:cNvSpPr>
          <p:nvPr>
            <p:ph type="title"/>
          </p:nvPr>
        </p:nvSpPr>
        <p:spPr>
          <a:xfrm>
            <a:off x="962833" y="4406901"/>
            <a:ext cx="10360501" cy="1362075"/>
          </a:xfrm>
          <a:prstGeom prst="rect">
            <a:avLst/>
          </a:prstGeom>
          <a:noFill/>
          <a:ln>
            <a:noFill/>
          </a:ln>
        </p:spPr>
        <p:txBody>
          <a:bodyPr spcFirstLastPara="1" wrap="square" lIns="0" tIns="60925" rIns="0" bIns="60925" anchor="t" anchorCtr="0">
            <a:normAutofit/>
          </a:bodyPr>
          <a:lstStyle>
            <a:lvl1pPr lvl="0" algn="l">
              <a:spcBef>
                <a:spcPts val="0"/>
              </a:spcBef>
              <a:spcAft>
                <a:spcPts val="0"/>
              </a:spcAft>
              <a:buClr>
                <a:schemeClr val="accent1"/>
              </a:buClr>
              <a:buSzPts val="5300"/>
              <a:buFont typeface="Quattrocento Sans"/>
              <a:buNone/>
              <a:defRPr sz="53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9" name="Google Shape;89;p171"/>
          <p:cNvSpPr txBox="1">
            <a:spLocks noGrp="1"/>
          </p:cNvSpPr>
          <p:nvPr>
            <p:ph type="body" idx="1"/>
          </p:nvPr>
        </p:nvSpPr>
        <p:spPr>
          <a:xfrm>
            <a:off x="962833" y="2906713"/>
            <a:ext cx="10360501" cy="1500187"/>
          </a:xfrm>
          <a:prstGeom prst="rect">
            <a:avLst/>
          </a:prstGeom>
          <a:noFill/>
          <a:ln>
            <a:noFill/>
          </a:ln>
        </p:spPr>
        <p:txBody>
          <a:bodyPr spcFirstLastPara="1" wrap="square" lIns="0" tIns="60925" rIns="0" bIns="60925" anchor="b" anchorCtr="0">
            <a:normAutofit/>
          </a:bodyPr>
          <a:lstStyle>
            <a:lvl1pPr marL="457200" lvl="0" indent="-228600" algn="l">
              <a:spcBef>
                <a:spcPts val="540"/>
              </a:spcBef>
              <a:spcAft>
                <a:spcPts val="0"/>
              </a:spcAft>
              <a:buClr>
                <a:srgbClr val="918E8D"/>
              </a:buClr>
              <a:buSzPts val="2700"/>
              <a:buNone/>
              <a:defRPr sz="2700">
                <a:solidFill>
                  <a:srgbClr val="918E8D"/>
                </a:solidFill>
              </a:defRPr>
            </a:lvl1pPr>
            <a:lvl2pPr marL="914400" lvl="1" indent="-228600" algn="l">
              <a:spcBef>
                <a:spcPts val="480"/>
              </a:spcBef>
              <a:spcAft>
                <a:spcPts val="0"/>
              </a:spcAft>
              <a:buClr>
                <a:srgbClr val="918E8D"/>
              </a:buClr>
              <a:buSzPts val="2400"/>
              <a:buNone/>
              <a:defRPr sz="2400">
                <a:solidFill>
                  <a:srgbClr val="918E8D"/>
                </a:solidFill>
              </a:defRPr>
            </a:lvl2pPr>
            <a:lvl3pPr marL="1371600" lvl="2" indent="-228600" algn="l">
              <a:spcBef>
                <a:spcPts val="420"/>
              </a:spcBef>
              <a:spcAft>
                <a:spcPts val="0"/>
              </a:spcAft>
              <a:buClr>
                <a:srgbClr val="918E8D"/>
              </a:buClr>
              <a:buSzPts val="2100"/>
              <a:buNone/>
              <a:defRPr sz="2100">
                <a:solidFill>
                  <a:srgbClr val="918E8D"/>
                </a:solidFill>
              </a:defRPr>
            </a:lvl3pPr>
            <a:lvl4pPr marL="1828800" lvl="3" indent="-228600" algn="l">
              <a:spcBef>
                <a:spcPts val="380"/>
              </a:spcBef>
              <a:spcAft>
                <a:spcPts val="0"/>
              </a:spcAft>
              <a:buClr>
                <a:srgbClr val="918E8D"/>
              </a:buClr>
              <a:buSzPts val="1900"/>
              <a:buNone/>
              <a:defRPr sz="1900">
                <a:solidFill>
                  <a:srgbClr val="918E8D"/>
                </a:solidFill>
              </a:defRPr>
            </a:lvl4pPr>
            <a:lvl5pPr marL="2286000" lvl="4" indent="-228600" algn="l">
              <a:spcBef>
                <a:spcPts val="380"/>
              </a:spcBef>
              <a:spcAft>
                <a:spcPts val="0"/>
              </a:spcAft>
              <a:buClr>
                <a:srgbClr val="918E8D"/>
              </a:buClr>
              <a:buSzPts val="1900"/>
              <a:buNone/>
              <a:defRPr sz="1900">
                <a:solidFill>
                  <a:srgbClr val="918E8D"/>
                </a:solidFill>
              </a:defRPr>
            </a:lvl5pPr>
            <a:lvl6pPr marL="2743200" lvl="5" indent="-228600" algn="l">
              <a:spcBef>
                <a:spcPts val="380"/>
              </a:spcBef>
              <a:spcAft>
                <a:spcPts val="0"/>
              </a:spcAft>
              <a:buClr>
                <a:srgbClr val="918E8D"/>
              </a:buClr>
              <a:buSzPts val="1900"/>
              <a:buNone/>
              <a:defRPr sz="1900">
                <a:solidFill>
                  <a:srgbClr val="918E8D"/>
                </a:solidFill>
              </a:defRPr>
            </a:lvl6pPr>
            <a:lvl7pPr marL="3200400" lvl="6" indent="-228600" algn="l">
              <a:spcBef>
                <a:spcPts val="380"/>
              </a:spcBef>
              <a:spcAft>
                <a:spcPts val="0"/>
              </a:spcAft>
              <a:buClr>
                <a:srgbClr val="918E8D"/>
              </a:buClr>
              <a:buSzPts val="1900"/>
              <a:buNone/>
              <a:defRPr sz="1900">
                <a:solidFill>
                  <a:srgbClr val="918E8D"/>
                </a:solidFill>
              </a:defRPr>
            </a:lvl7pPr>
            <a:lvl8pPr marL="3657600" lvl="7" indent="-228600" algn="l">
              <a:spcBef>
                <a:spcPts val="380"/>
              </a:spcBef>
              <a:spcAft>
                <a:spcPts val="0"/>
              </a:spcAft>
              <a:buClr>
                <a:srgbClr val="918E8D"/>
              </a:buClr>
              <a:buSzPts val="1900"/>
              <a:buNone/>
              <a:defRPr sz="1900">
                <a:solidFill>
                  <a:srgbClr val="918E8D"/>
                </a:solidFill>
              </a:defRPr>
            </a:lvl8pPr>
            <a:lvl9pPr marL="4114800" lvl="8" indent="-228600" algn="l">
              <a:spcBef>
                <a:spcPts val="380"/>
              </a:spcBef>
              <a:spcAft>
                <a:spcPts val="0"/>
              </a:spcAft>
              <a:buClr>
                <a:srgbClr val="918E8D"/>
              </a:buClr>
              <a:buSzPts val="1900"/>
              <a:buNone/>
              <a:defRPr sz="1900">
                <a:solidFill>
                  <a:srgbClr val="918E8D"/>
                </a:solidFill>
              </a:defRPr>
            </a:lvl9pPr>
          </a:lstStyle>
          <a:p>
            <a:endParaRPr/>
          </a:p>
        </p:txBody>
      </p:sp>
      <p:sp>
        <p:nvSpPr>
          <p:cNvPr id="90" name="Google Shape;90;p171"/>
          <p:cNvSpPr txBox="1">
            <a:spLocks noGrp="1"/>
          </p:cNvSpPr>
          <p:nvPr>
            <p:ph type="dt" idx="10"/>
          </p:nvPr>
        </p:nvSpPr>
        <p:spPr>
          <a:xfrm>
            <a:off x="609441" y="6356351"/>
            <a:ext cx="2844059" cy="365125"/>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1" name="Google Shape;91;p171"/>
          <p:cNvSpPr txBox="1">
            <a:spLocks noGrp="1"/>
          </p:cNvSpPr>
          <p:nvPr>
            <p:ph type="ftr" idx="11"/>
          </p:nvPr>
        </p:nvSpPr>
        <p:spPr>
          <a:xfrm>
            <a:off x="4164515" y="6356351"/>
            <a:ext cx="3859795" cy="365125"/>
          </a:xfrm>
          <a:prstGeom prst="rect">
            <a:avLst/>
          </a:prstGeom>
          <a:noFill/>
          <a:ln>
            <a:noFill/>
          </a:ln>
        </p:spPr>
        <p:txBody>
          <a:bodyPr spcFirstLastPara="1" wrap="square" lIns="0" tIns="60925" rIns="0"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2" name="Google Shape;92;p171"/>
          <p:cNvSpPr txBox="1">
            <a:spLocks noGrp="1"/>
          </p:cNvSpPr>
          <p:nvPr>
            <p:ph type="sldNum" idx="12"/>
          </p:nvPr>
        </p:nvSpPr>
        <p:spPr>
          <a:xfrm>
            <a:off x="8735325" y="6356351"/>
            <a:ext cx="2844059" cy="365125"/>
          </a:xfrm>
          <a:prstGeom prst="rect">
            <a:avLst/>
          </a:prstGeom>
          <a:noFill/>
          <a:ln>
            <a:noFill/>
          </a:ln>
        </p:spPr>
        <p:txBody>
          <a:bodyPr spcFirstLastPara="1" wrap="square" lIns="0" tIns="60925" rIns="0"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 preserve="1">
  <p:cSld name="1_Title Slide">
    <p:bg>
      <p:bgPr>
        <a:solidFill>
          <a:schemeClr val="accent1"/>
        </a:solidFill>
        <a:effectLst/>
      </p:bgPr>
    </p:bg>
    <p:spTree>
      <p:nvGrpSpPr>
        <p:cNvPr id="1" name=""/>
        <p:cNvGrpSpPr/>
        <p:nvPr/>
      </p:nvGrpSpPr>
      <p:grpSpPr>
        <a:xfrm>
          <a:off x="0" y="0"/>
          <a:ext cx="0" cy="0"/>
          <a:chOff x="0" y="0"/>
          <a:chExt cx="0" cy="0"/>
        </a:xfrm>
      </p:grpSpPr>
      <p:grpSp>
        <p:nvGrpSpPr>
          <p:cNvPr id="523" name="Group 522">
            <a:extLst>
              <a:ext uri="{FF2B5EF4-FFF2-40B4-BE49-F238E27FC236}">
                <a16:creationId xmlns:a16="http://schemas.microsoft.com/office/drawing/2014/main" id="{2DB38A0F-0598-4BC1-A4B5-6E4C7D1AE1FD}"/>
              </a:ext>
            </a:extLst>
          </p:cNvPr>
          <p:cNvGrpSpPr/>
          <p:nvPr userDrawn="1"/>
        </p:nvGrpSpPr>
        <p:grpSpPr>
          <a:xfrm>
            <a:off x="354110" y="326571"/>
            <a:ext cx="11480605" cy="6204858"/>
            <a:chOff x="354110" y="326571"/>
            <a:chExt cx="11480605" cy="6204858"/>
          </a:xfrm>
          <a:solidFill>
            <a:schemeClr val="accent1">
              <a:lumMod val="90000"/>
              <a:lumOff val="10000"/>
            </a:schemeClr>
          </a:solidFill>
        </p:grpSpPr>
        <p:sp>
          <p:nvSpPr>
            <p:cNvPr id="524" name="Rectangle 5">
              <a:extLst>
                <a:ext uri="{FF2B5EF4-FFF2-40B4-BE49-F238E27FC236}">
                  <a16:creationId xmlns:a16="http://schemas.microsoft.com/office/drawing/2014/main" id="{D0391FF9-0338-4933-99EA-0BC7224F463E}"/>
                </a:ext>
              </a:extLst>
            </p:cNvPr>
            <p:cNvSpPr>
              <a:spLocks noChangeArrowheads="1"/>
            </p:cNvSpPr>
            <p:nvPr/>
          </p:nvSpPr>
          <p:spPr bwMode="auto">
            <a:xfrm>
              <a:off x="354110" y="326571"/>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5" name="Rectangle 6">
              <a:extLst>
                <a:ext uri="{FF2B5EF4-FFF2-40B4-BE49-F238E27FC236}">
                  <a16:creationId xmlns:a16="http://schemas.microsoft.com/office/drawing/2014/main" id="{68848005-FF97-4886-AB70-BEAC78E6AF03}"/>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6" name="Rectangle 7">
              <a:extLst>
                <a:ext uri="{FF2B5EF4-FFF2-40B4-BE49-F238E27FC236}">
                  <a16:creationId xmlns:a16="http://schemas.microsoft.com/office/drawing/2014/main" id="{A371799C-C91D-4388-B84A-3FB8314160BB}"/>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7" name="Rectangle 8">
              <a:extLst>
                <a:ext uri="{FF2B5EF4-FFF2-40B4-BE49-F238E27FC236}">
                  <a16:creationId xmlns:a16="http://schemas.microsoft.com/office/drawing/2014/main" id="{C722B8FD-8C0E-4B48-8849-E0D3A2C9EC70}"/>
                </a:ext>
              </a:extLst>
            </p:cNvPr>
            <p:cNvSpPr>
              <a:spLocks noChangeArrowheads="1"/>
            </p:cNvSpPr>
            <p:nvPr/>
          </p:nvSpPr>
          <p:spPr bwMode="auto">
            <a:xfrm>
              <a:off x="1719239" y="326571"/>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8" name="Rectangle 9">
              <a:extLst>
                <a:ext uri="{FF2B5EF4-FFF2-40B4-BE49-F238E27FC236}">
                  <a16:creationId xmlns:a16="http://schemas.microsoft.com/office/drawing/2014/main" id="{F690EF81-637B-45E9-B2E4-F6466D3CEA03}"/>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9" name="Rectangle 10">
              <a:extLst>
                <a:ext uri="{FF2B5EF4-FFF2-40B4-BE49-F238E27FC236}">
                  <a16:creationId xmlns:a16="http://schemas.microsoft.com/office/drawing/2014/main" id="{93D434AE-D8E1-4B73-97E9-104904735F90}"/>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0" name="Rectangle 11">
              <a:extLst>
                <a:ext uri="{FF2B5EF4-FFF2-40B4-BE49-F238E27FC236}">
                  <a16:creationId xmlns:a16="http://schemas.microsoft.com/office/drawing/2014/main" id="{38DB79DD-18E2-4E0B-8C6B-B3170D9E63C6}"/>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1" name="Rectangle 12">
              <a:extLst>
                <a:ext uri="{FF2B5EF4-FFF2-40B4-BE49-F238E27FC236}">
                  <a16:creationId xmlns:a16="http://schemas.microsoft.com/office/drawing/2014/main" id="{AA24A7B5-1047-4ED2-8394-1F64840CDD0E}"/>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2" name="Rectangle 13">
              <a:extLst>
                <a:ext uri="{FF2B5EF4-FFF2-40B4-BE49-F238E27FC236}">
                  <a16:creationId xmlns:a16="http://schemas.microsoft.com/office/drawing/2014/main" id="{1BF3D7A2-914A-406C-85FE-78F492E20546}"/>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3" name="Rectangle 14">
              <a:extLst>
                <a:ext uri="{FF2B5EF4-FFF2-40B4-BE49-F238E27FC236}">
                  <a16:creationId xmlns:a16="http://schemas.microsoft.com/office/drawing/2014/main" id="{EFE4A65D-7D8E-481F-9FD2-EC0C8574248C}"/>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4" name="Rectangle 15">
              <a:extLst>
                <a:ext uri="{FF2B5EF4-FFF2-40B4-BE49-F238E27FC236}">
                  <a16:creationId xmlns:a16="http://schemas.microsoft.com/office/drawing/2014/main" id="{6D829585-3C10-4E29-9D87-5A5437E00BCE}"/>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5" name="Rectangle 16">
              <a:extLst>
                <a:ext uri="{FF2B5EF4-FFF2-40B4-BE49-F238E27FC236}">
                  <a16:creationId xmlns:a16="http://schemas.microsoft.com/office/drawing/2014/main" id="{2B70A9B8-A62A-4C92-8175-AAC487F5F934}"/>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6" name="Rectangle 17">
              <a:extLst>
                <a:ext uri="{FF2B5EF4-FFF2-40B4-BE49-F238E27FC236}">
                  <a16:creationId xmlns:a16="http://schemas.microsoft.com/office/drawing/2014/main" id="{62925939-9955-4AB6-8B7B-2F98C58A94BA}"/>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7" name="Rectangle 18">
              <a:extLst>
                <a:ext uri="{FF2B5EF4-FFF2-40B4-BE49-F238E27FC236}">
                  <a16:creationId xmlns:a16="http://schemas.microsoft.com/office/drawing/2014/main" id="{658B8514-8D6B-4F5F-AE70-55B9F4C5056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8" name="Rectangle 19">
              <a:extLst>
                <a:ext uri="{FF2B5EF4-FFF2-40B4-BE49-F238E27FC236}">
                  <a16:creationId xmlns:a16="http://schemas.microsoft.com/office/drawing/2014/main" id="{D6780382-758A-41C1-83C0-EB51E004EF9A}"/>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9" name="Rectangle 20">
              <a:extLst>
                <a:ext uri="{FF2B5EF4-FFF2-40B4-BE49-F238E27FC236}">
                  <a16:creationId xmlns:a16="http://schemas.microsoft.com/office/drawing/2014/main" id="{9357623D-6D19-46DA-B792-E1A2F32F8F0F}"/>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0" name="Rectangle 21">
              <a:extLst>
                <a:ext uri="{FF2B5EF4-FFF2-40B4-BE49-F238E27FC236}">
                  <a16:creationId xmlns:a16="http://schemas.microsoft.com/office/drawing/2014/main" id="{2F00DFB8-11D0-4DF8-A3AD-197C3F3071BF}"/>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1" name="Rectangle 22">
              <a:extLst>
                <a:ext uri="{FF2B5EF4-FFF2-40B4-BE49-F238E27FC236}">
                  <a16:creationId xmlns:a16="http://schemas.microsoft.com/office/drawing/2014/main" id="{57F57754-D964-4CFA-BC83-9AFD46DA5646}"/>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2" name="Rectangle 23">
              <a:extLst>
                <a:ext uri="{FF2B5EF4-FFF2-40B4-BE49-F238E27FC236}">
                  <a16:creationId xmlns:a16="http://schemas.microsoft.com/office/drawing/2014/main" id="{CAC9FBA4-D9FC-44DC-9CBC-4AA56F87E834}"/>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3" name="Rectangle 24">
              <a:extLst>
                <a:ext uri="{FF2B5EF4-FFF2-40B4-BE49-F238E27FC236}">
                  <a16:creationId xmlns:a16="http://schemas.microsoft.com/office/drawing/2014/main" id="{6B5BF42C-E1FB-4B04-8861-8F6834EC8B77}"/>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4" name="Rectangle 25">
              <a:extLst>
                <a:ext uri="{FF2B5EF4-FFF2-40B4-BE49-F238E27FC236}">
                  <a16:creationId xmlns:a16="http://schemas.microsoft.com/office/drawing/2014/main" id="{BECAB5D5-0B99-4F52-BDEC-9DEE44451ECA}"/>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5" name="Rectangle 26">
              <a:extLst>
                <a:ext uri="{FF2B5EF4-FFF2-40B4-BE49-F238E27FC236}">
                  <a16:creationId xmlns:a16="http://schemas.microsoft.com/office/drawing/2014/main" id="{7F2A058E-DD90-4B9A-BCA3-AAB1E8805F6B}"/>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6" name="Rectangle 27">
              <a:extLst>
                <a:ext uri="{FF2B5EF4-FFF2-40B4-BE49-F238E27FC236}">
                  <a16:creationId xmlns:a16="http://schemas.microsoft.com/office/drawing/2014/main" id="{5A511A58-4543-4023-AD40-17185DD316D9}"/>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7" name="Rectangle 28">
              <a:extLst>
                <a:ext uri="{FF2B5EF4-FFF2-40B4-BE49-F238E27FC236}">
                  <a16:creationId xmlns:a16="http://schemas.microsoft.com/office/drawing/2014/main" id="{4FB2F5FA-9E29-4BF4-A565-01F562351925}"/>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8" name="Rectangle 29">
              <a:extLst>
                <a:ext uri="{FF2B5EF4-FFF2-40B4-BE49-F238E27FC236}">
                  <a16:creationId xmlns:a16="http://schemas.microsoft.com/office/drawing/2014/main" id="{79033138-2B37-4A7A-BB10-95ED1BC4CE8D}"/>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9" name="Rectangle 30">
              <a:extLst>
                <a:ext uri="{FF2B5EF4-FFF2-40B4-BE49-F238E27FC236}">
                  <a16:creationId xmlns:a16="http://schemas.microsoft.com/office/drawing/2014/main" id="{79753DF4-5F75-4419-909E-7C6C912431E9}"/>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0" name="Rectangle 32">
              <a:extLst>
                <a:ext uri="{FF2B5EF4-FFF2-40B4-BE49-F238E27FC236}">
                  <a16:creationId xmlns:a16="http://schemas.microsoft.com/office/drawing/2014/main" id="{855DF40C-B6BB-4565-917B-0D68E9A99568}"/>
                </a:ext>
              </a:extLst>
            </p:cNvPr>
            <p:cNvSpPr>
              <a:spLocks noChangeArrowheads="1"/>
            </p:cNvSpPr>
            <p:nvPr/>
          </p:nvSpPr>
          <p:spPr bwMode="auto">
            <a:xfrm>
              <a:off x="354110" y="834963"/>
              <a:ext cx="10999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1" name="Rectangle 33">
              <a:extLst>
                <a:ext uri="{FF2B5EF4-FFF2-40B4-BE49-F238E27FC236}">
                  <a16:creationId xmlns:a16="http://schemas.microsoft.com/office/drawing/2014/main" id="{4A966D73-83CF-49BC-B17D-814D08E7082D}"/>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2" name="Rectangle 34">
              <a:extLst>
                <a:ext uri="{FF2B5EF4-FFF2-40B4-BE49-F238E27FC236}">
                  <a16:creationId xmlns:a16="http://schemas.microsoft.com/office/drawing/2014/main" id="{C4D3FEF6-5168-4033-87C1-4DE8C0B10D44}"/>
                </a:ext>
              </a:extLst>
            </p:cNvPr>
            <p:cNvSpPr>
              <a:spLocks noChangeArrowheads="1"/>
            </p:cNvSpPr>
            <p:nvPr/>
          </p:nvSpPr>
          <p:spPr bwMode="auto">
            <a:xfrm>
              <a:off x="1263805" y="834963"/>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3" name="Rectangle 35">
              <a:extLst>
                <a:ext uri="{FF2B5EF4-FFF2-40B4-BE49-F238E27FC236}">
                  <a16:creationId xmlns:a16="http://schemas.microsoft.com/office/drawing/2014/main" id="{8196550C-9075-450D-8381-757B57ACFE83}"/>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4" name="Rectangle 36">
              <a:extLst>
                <a:ext uri="{FF2B5EF4-FFF2-40B4-BE49-F238E27FC236}">
                  <a16:creationId xmlns:a16="http://schemas.microsoft.com/office/drawing/2014/main" id="{9DDF2589-A917-47E1-86F2-E9E9D031133F}"/>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5" name="Rectangle 37">
              <a:extLst>
                <a:ext uri="{FF2B5EF4-FFF2-40B4-BE49-F238E27FC236}">
                  <a16:creationId xmlns:a16="http://schemas.microsoft.com/office/drawing/2014/main" id="{19AA832E-82CD-495F-9759-311D5CF3C627}"/>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6" name="Rectangle 38">
              <a:extLst>
                <a:ext uri="{FF2B5EF4-FFF2-40B4-BE49-F238E27FC236}">
                  <a16:creationId xmlns:a16="http://schemas.microsoft.com/office/drawing/2014/main" id="{E321B9D6-F4D4-4E72-B642-4A20A028DE61}"/>
                </a:ext>
              </a:extLst>
            </p:cNvPr>
            <p:cNvSpPr>
              <a:spLocks noChangeArrowheads="1"/>
            </p:cNvSpPr>
            <p:nvPr/>
          </p:nvSpPr>
          <p:spPr bwMode="auto">
            <a:xfrm>
              <a:off x="3083197" y="834963"/>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7" name="Rectangle 39">
              <a:extLst>
                <a:ext uri="{FF2B5EF4-FFF2-40B4-BE49-F238E27FC236}">
                  <a16:creationId xmlns:a16="http://schemas.microsoft.com/office/drawing/2014/main" id="{67D8E47E-A97F-495B-9D93-E77F5D991824}"/>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8" name="Rectangle 40">
              <a:extLst>
                <a:ext uri="{FF2B5EF4-FFF2-40B4-BE49-F238E27FC236}">
                  <a16:creationId xmlns:a16="http://schemas.microsoft.com/office/drawing/2014/main" id="{A3102978-9FB6-414A-87A2-7447231B782C}"/>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9" name="Rectangle 41">
              <a:extLst>
                <a:ext uri="{FF2B5EF4-FFF2-40B4-BE49-F238E27FC236}">
                  <a16:creationId xmlns:a16="http://schemas.microsoft.com/office/drawing/2014/main" id="{52AB6645-416B-4B1A-BDD5-25D20B3DDFF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0" name="Rectangle 42">
              <a:extLst>
                <a:ext uri="{FF2B5EF4-FFF2-40B4-BE49-F238E27FC236}">
                  <a16:creationId xmlns:a16="http://schemas.microsoft.com/office/drawing/2014/main" id="{6FC3BBB2-F5AD-4180-9804-3EA9F90C269D}"/>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1" name="Rectangle 43">
              <a:extLst>
                <a:ext uri="{FF2B5EF4-FFF2-40B4-BE49-F238E27FC236}">
                  <a16:creationId xmlns:a16="http://schemas.microsoft.com/office/drawing/2014/main" id="{422DB3ED-2BEF-4ED1-BC1B-08CB86C00F99}"/>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2" name="Rectangle 44">
              <a:extLst>
                <a:ext uri="{FF2B5EF4-FFF2-40B4-BE49-F238E27FC236}">
                  <a16:creationId xmlns:a16="http://schemas.microsoft.com/office/drawing/2014/main" id="{98D97055-E2FD-4FF0-90DB-E94B1920C4D3}"/>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3" name="Rectangle 45">
              <a:extLst>
                <a:ext uri="{FF2B5EF4-FFF2-40B4-BE49-F238E27FC236}">
                  <a16:creationId xmlns:a16="http://schemas.microsoft.com/office/drawing/2014/main" id="{DE4F8DEE-2AD7-48B0-86FE-2FB6CF6E0CC7}"/>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4" name="Rectangle 46">
              <a:extLst>
                <a:ext uri="{FF2B5EF4-FFF2-40B4-BE49-F238E27FC236}">
                  <a16:creationId xmlns:a16="http://schemas.microsoft.com/office/drawing/2014/main" id="{ABD952AD-A59A-4124-AAA4-9E35E9D1DAAA}"/>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5" name="Rectangle 47">
              <a:extLst>
                <a:ext uri="{FF2B5EF4-FFF2-40B4-BE49-F238E27FC236}">
                  <a16:creationId xmlns:a16="http://schemas.microsoft.com/office/drawing/2014/main" id="{09F53A53-235E-4905-B7A1-4C2487531478}"/>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6" name="Rectangle 48">
              <a:extLst>
                <a:ext uri="{FF2B5EF4-FFF2-40B4-BE49-F238E27FC236}">
                  <a16:creationId xmlns:a16="http://schemas.microsoft.com/office/drawing/2014/main" id="{E7B8F62B-F26F-4F16-83DE-DE88E2AC27DD}"/>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7" name="Rectangle 49">
              <a:extLst>
                <a:ext uri="{FF2B5EF4-FFF2-40B4-BE49-F238E27FC236}">
                  <a16:creationId xmlns:a16="http://schemas.microsoft.com/office/drawing/2014/main" id="{5A3F2E03-9197-4D87-AEBD-53681C71A0C3}"/>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8" name="Rectangle 50">
              <a:extLst>
                <a:ext uri="{FF2B5EF4-FFF2-40B4-BE49-F238E27FC236}">
                  <a16:creationId xmlns:a16="http://schemas.microsoft.com/office/drawing/2014/main" id="{AC48136C-038A-4E15-A432-82CDA3580ED7}"/>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9" name="Rectangle 51">
              <a:extLst>
                <a:ext uri="{FF2B5EF4-FFF2-40B4-BE49-F238E27FC236}">
                  <a16:creationId xmlns:a16="http://schemas.microsoft.com/office/drawing/2014/main" id="{A03DB8D5-6A83-4A84-AB18-2030609589DD}"/>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0" name="Rectangle 52">
              <a:extLst>
                <a:ext uri="{FF2B5EF4-FFF2-40B4-BE49-F238E27FC236}">
                  <a16:creationId xmlns:a16="http://schemas.microsoft.com/office/drawing/2014/main" id="{CB4B691A-151E-4AA1-86FD-1DF590C8AD29}"/>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1" name="Rectangle 53">
              <a:extLst>
                <a:ext uri="{FF2B5EF4-FFF2-40B4-BE49-F238E27FC236}">
                  <a16:creationId xmlns:a16="http://schemas.microsoft.com/office/drawing/2014/main" id="{8DE17CF6-249D-4F7B-83E2-FD452FE7770B}"/>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2" name="Rectangle 54">
              <a:extLst>
                <a:ext uri="{FF2B5EF4-FFF2-40B4-BE49-F238E27FC236}">
                  <a16:creationId xmlns:a16="http://schemas.microsoft.com/office/drawing/2014/main" id="{8AFBC693-95B4-46BF-8458-36EE0C80554E}"/>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3" name="Rectangle 55">
              <a:extLst>
                <a:ext uri="{FF2B5EF4-FFF2-40B4-BE49-F238E27FC236}">
                  <a16:creationId xmlns:a16="http://schemas.microsoft.com/office/drawing/2014/main" id="{1B7936E4-C86A-4ECF-9DAA-DD45C61C9B40}"/>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4" name="Rectangle 56">
              <a:extLst>
                <a:ext uri="{FF2B5EF4-FFF2-40B4-BE49-F238E27FC236}">
                  <a16:creationId xmlns:a16="http://schemas.microsoft.com/office/drawing/2014/main" id="{07B705CC-7C23-4703-BFCD-DEBFDF5A7E5B}"/>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5" name="Rectangle 57">
              <a:extLst>
                <a:ext uri="{FF2B5EF4-FFF2-40B4-BE49-F238E27FC236}">
                  <a16:creationId xmlns:a16="http://schemas.microsoft.com/office/drawing/2014/main" id="{021EAEDF-4795-47A7-9CDF-29BDE7EB4647}"/>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6" name="Rectangle 59">
              <a:extLst>
                <a:ext uri="{FF2B5EF4-FFF2-40B4-BE49-F238E27FC236}">
                  <a16:creationId xmlns:a16="http://schemas.microsoft.com/office/drawing/2014/main" id="{C8E25685-5F7D-4F4C-ABCD-4A625A28DA84}"/>
                </a:ext>
              </a:extLst>
            </p:cNvPr>
            <p:cNvSpPr>
              <a:spLocks noChangeArrowheads="1"/>
            </p:cNvSpPr>
            <p:nvPr/>
          </p:nvSpPr>
          <p:spPr bwMode="auto">
            <a:xfrm>
              <a:off x="354110" y="1342187"/>
              <a:ext cx="10999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7" name="Rectangle 60">
              <a:extLst>
                <a:ext uri="{FF2B5EF4-FFF2-40B4-BE49-F238E27FC236}">
                  <a16:creationId xmlns:a16="http://schemas.microsoft.com/office/drawing/2014/main" id="{F86C1915-F185-4F6E-BC9A-70ED68733204}"/>
                </a:ext>
              </a:extLst>
            </p:cNvPr>
            <p:cNvSpPr>
              <a:spLocks noChangeArrowheads="1"/>
            </p:cNvSpPr>
            <p:nvPr/>
          </p:nvSpPr>
          <p:spPr bwMode="auto">
            <a:xfrm>
              <a:off x="809542" y="13421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8" name="Rectangle 61">
              <a:extLst>
                <a:ext uri="{FF2B5EF4-FFF2-40B4-BE49-F238E27FC236}">
                  <a16:creationId xmlns:a16="http://schemas.microsoft.com/office/drawing/2014/main" id="{0A676732-8A69-4B25-9573-F6F90E1CBE82}"/>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9" name="Rectangle 62">
              <a:extLst>
                <a:ext uri="{FF2B5EF4-FFF2-40B4-BE49-F238E27FC236}">
                  <a16:creationId xmlns:a16="http://schemas.microsoft.com/office/drawing/2014/main" id="{D4F1F03D-E1AA-4194-B592-BA6FFEF4B89A}"/>
                </a:ext>
              </a:extLst>
            </p:cNvPr>
            <p:cNvSpPr>
              <a:spLocks noChangeArrowheads="1"/>
            </p:cNvSpPr>
            <p:nvPr/>
          </p:nvSpPr>
          <p:spPr bwMode="auto">
            <a:xfrm>
              <a:off x="1719239" y="13421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0" name="Rectangle 63">
              <a:extLst>
                <a:ext uri="{FF2B5EF4-FFF2-40B4-BE49-F238E27FC236}">
                  <a16:creationId xmlns:a16="http://schemas.microsoft.com/office/drawing/2014/main" id="{3E19A2DA-16F0-4B64-9855-639F78BF95B6}"/>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1" name="Rectangle 64">
              <a:extLst>
                <a:ext uri="{FF2B5EF4-FFF2-40B4-BE49-F238E27FC236}">
                  <a16:creationId xmlns:a16="http://schemas.microsoft.com/office/drawing/2014/main" id="{21AA4D67-978D-46FA-9138-C5EF347A093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2" name="Rectangle 65">
              <a:extLst>
                <a:ext uri="{FF2B5EF4-FFF2-40B4-BE49-F238E27FC236}">
                  <a16:creationId xmlns:a16="http://schemas.microsoft.com/office/drawing/2014/main" id="{DF7FABC9-0AE5-498D-9DCD-2D0A69DD494F}"/>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3" name="Rectangle 66">
              <a:extLst>
                <a:ext uri="{FF2B5EF4-FFF2-40B4-BE49-F238E27FC236}">
                  <a16:creationId xmlns:a16="http://schemas.microsoft.com/office/drawing/2014/main" id="{3B4259AB-BB5C-471B-8BFD-2464967E06EC}"/>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4" name="Rectangle 67">
              <a:extLst>
                <a:ext uri="{FF2B5EF4-FFF2-40B4-BE49-F238E27FC236}">
                  <a16:creationId xmlns:a16="http://schemas.microsoft.com/office/drawing/2014/main" id="{4A71AFC4-8245-4F87-8986-BFA7163794AB}"/>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5" name="Rectangle 68">
              <a:extLst>
                <a:ext uri="{FF2B5EF4-FFF2-40B4-BE49-F238E27FC236}">
                  <a16:creationId xmlns:a16="http://schemas.microsoft.com/office/drawing/2014/main" id="{AA4DB81E-6CDA-4C15-A84C-6764CA845A64}"/>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6" name="Rectangle 69">
              <a:extLst>
                <a:ext uri="{FF2B5EF4-FFF2-40B4-BE49-F238E27FC236}">
                  <a16:creationId xmlns:a16="http://schemas.microsoft.com/office/drawing/2014/main" id="{E6B3071E-6076-4B7A-83B7-92D6A165342E}"/>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7" name="Rectangle 70">
              <a:extLst>
                <a:ext uri="{FF2B5EF4-FFF2-40B4-BE49-F238E27FC236}">
                  <a16:creationId xmlns:a16="http://schemas.microsoft.com/office/drawing/2014/main" id="{E8543DB1-652E-4988-9780-2A2133D41D4C}"/>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8" name="Rectangle 71">
              <a:extLst>
                <a:ext uri="{FF2B5EF4-FFF2-40B4-BE49-F238E27FC236}">
                  <a16:creationId xmlns:a16="http://schemas.microsoft.com/office/drawing/2014/main" id="{42F0AA6A-4C74-462E-8B1B-F39A0F70FF7A}"/>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9" name="Rectangle 72">
              <a:extLst>
                <a:ext uri="{FF2B5EF4-FFF2-40B4-BE49-F238E27FC236}">
                  <a16:creationId xmlns:a16="http://schemas.microsoft.com/office/drawing/2014/main" id="{B33C0D7F-04E1-4844-B90C-3FBE5EEF3A4D}"/>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0" name="Rectangle 73">
              <a:extLst>
                <a:ext uri="{FF2B5EF4-FFF2-40B4-BE49-F238E27FC236}">
                  <a16:creationId xmlns:a16="http://schemas.microsoft.com/office/drawing/2014/main" id="{F49B085D-B4DD-458A-826A-3DA24029B88E}"/>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1" name="Rectangle 74">
              <a:extLst>
                <a:ext uri="{FF2B5EF4-FFF2-40B4-BE49-F238E27FC236}">
                  <a16:creationId xmlns:a16="http://schemas.microsoft.com/office/drawing/2014/main" id="{A32F9E5F-5111-453D-A333-FB4E1A18673B}"/>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2" name="Rectangle 75">
              <a:extLst>
                <a:ext uri="{FF2B5EF4-FFF2-40B4-BE49-F238E27FC236}">
                  <a16:creationId xmlns:a16="http://schemas.microsoft.com/office/drawing/2014/main" id="{47E4D8BD-DEA3-4D27-98E4-F4E7016173D4}"/>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3" name="Rectangle 76">
              <a:extLst>
                <a:ext uri="{FF2B5EF4-FFF2-40B4-BE49-F238E27FC236}">
                  <a16:creationId xmlns:a16="http://schemas.microsoft.com/office/drawing/2014/main" id="{BBF03BDD-5E4F-4125-8BBA-793FC2C135B8}"/>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4" name="Rectangle 77">
              <a:extLst>
                <a:ext uri="{FF2B5EF4-FFF2-40B4-BE49-F238E27FC236}">
                  <a16:creationId xmlns:a16="http://schemas.microsoft.com/office/drawing/2014/main" id="{F3B4C098-EB45-4815-8269-996D7522ECC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5" name="Rectangle 78">
              <a:extLst>
                <a:ext uri="{FF2B5EF4-FFF2-40B4-BE49-F238E27FC236}">
                  <a16:creationId xmlns:a16="http://schemas.microsoft.com/office/drawing/2014/main" id="{B59927F3-4B4B-42A6-8B08-08A49631DE99}"/>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6" name="Rectangle 79">
              <a:extLst>
                <a:ext uri="{FF2B5EF4-FFF2-40B4-BE49-F238E27FC236}">
                  <a16:creationId xmlns:a16="http://schemas.microsoft.com/office/drawing/2014/main" id="{A3EF2292-28DC-48A4-AF27-649B5C4586D6}"/>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7" name="Rectangle 80">
              <a:extLst>
                <a:ext uri="{FF2B5EF4-FFF2-40B4-BE49-F238E27FC236}">
                  <a16:creationId xmlns:a16="http://schemas.microsoft.com/office/drawing/2014/main" id="{248C3F59-9E32-45A2-A3CC-2CB702255A32}"/>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8" name="Rectangle 81">
              <a:extLst>
                <a:ext uri="{FF2B5EF4-FFF2-40B4-BE49-F238E27FC236}">
                  <a16:creationId xmlns:a16="http://schemas.microsoft.com/office/drawing/2014/main" id="{8E4ACB8A-43E4-4093-AE56-AA241704B0B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9" name="Rectangle 82">
              <a:extLst>
                <a:ext uri="{FF2B5EF4-FFF2-40B4-BE49-F238E27FC236}">
                  <a16:creationId xmlns:a16="http://schemas.microsoft.com/office/drawing/2014/main" id="{D14F99BB-28D1-464F-BB16-2F2623BBC5A4}"/>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0" name="Rectangle 83">
              <a:extLst>
                <a:ext uri="{FF2B5EF4-FFF2-40B4-BE49-F238E27FC236}">
                  <a16:creationId xmlns:a16="http://schemas.microsoft.com/office/drawing/2014/main" id="{A95FA675-3755-4391-B726-68B8FF23ADB3}"/>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1" name="Rectangle 84">
              <a:extLst>
                <a:ext uri="{FF2B5EF4-FFF2-40B4-BE49-F238E27FC236}">
                  <a16:creationId xmlns:a16="http://schemas.microsoft.com/office/drawing/2014/main" id="{49925855-02BD-4CA2-9D33-00CA85C3A971}"/>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2" name="Rectangle 86">
              <a:extLst>
                <a:ext uri="{FF2B5EF4-FFF2-40B4-BE49-F238E27FC236}">
                  <a16:creationId xmlns:a16="http://schemas.microsoft.com/office/drawing/2014/main" id="{29A0B59B-FDB1-4852-BA6C-06E6417E8DE5}"/>
                </a:ext>
              </a:extLst>
            </p:cNvPr>
            <p:cNvSpPr>
              <a:spLocks noChangeArrowheads="1"/>
            </p:cNvSpPr>
            <p:nvPr/>
          </p:nvSpPr>
          <p:spPr bwMode="auto">
            <a:xfrm>
              <a:off x="354110" y="18505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3" name="Rectangle 87">
              <a:extLst>
                <a:ext uri="{FF2B5EF4-FFF2-40B4-BE49-F238E27FC236}">
                  <a16:creationId xmlns:a16="http://schemas.microsoft.com/office/drawing/2014/main" id="{F2291FF5-CA54-458E-8BD1-99B816F40E55}"/>
                </a:ext>
              </a:extLst>
            </p:cNvPr>
            <p:cNvSpPr>
              <a:spLocks noChangeArrowheads="1"/>
            </p:cNvSpPr>
            <p:nvPr/>
          </p:nvSpPr>
          <p:spPr bwMode="auto">
            <a:xfrm>
              <a:off x="809542" y="18505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4" name="Rectangle 88">
              <a:extLst>
                <a:ext uri="{FF2B5EF4-FFF2-40B4-BE49-F238E27FC236}">
                  <a16:creationId xmlns:a16="http://schemas.microsoft.com/office/drawing/2014/main" id="{97EB7D42-19E8-41E2-B5B0-791AA24B51C1}"/>
                </a:ext>
              </a:extLst>
            </p:cNvPr>
            <p:cNvSpPr>
              <a:spLocks noChangeArrowheads="1"/>
            </p:cNvSpPr>
            <p:nvPr/>
          </p:nvSpPr>
          <p:spPr bwMode="auto">
            <a:xfrm>
              <a:off x="1263805" y="18505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5" name="Rectangle 89">
              <a:extLst>
                <a:ext uri="{FF2B5EF4-FFF2-40B4-BE49-F238E27FC236}">
                  <a16:creationId xmlns:a16="http://schemas.microsoft.com/office/drawing/2014/main" id="{F11528A1-D5A5-47C3-A78A-BDF885ECD0F6}"/>
                </a:ext>
              </a:extLst>
            </p:cNvPr>
            <p:cNvSpPr>
              <a:spLocks noChangeArrowheads="1"/>
            </p:cNvSpPr>
            <p:nvPr/>
          </p:nvSpPr>
          <p:spPr bwMode="auto">
            <a:xfrm>
              <a:off x="1719239" y="1850579"/>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6" name="Rectangle 90">
              <a:extLst>
                <a:ext uri="{FF2B5EF4-FFF2-40B4-BE49-F238E27FC236}">
                  <a16:creationId xmlns:a16="http://schemas.microsoft.com/office/drawing/2014/main" id="{382D90AE-FED6-4FCA-B477-13F5EC154EA9}"/>
                </a:ext>
              </a:extLst>
            </p:cNvPr>
            <p:cNvSpPr>
              <a:spLocks noChangeArrowheads="1"/>
            </p:cNvSpPr>
            <p:nvPr/>
          </p:nvSpPr>
          <p:spPr bwMode="auto">
            <a:xfrm>
              <a:off x="2173502" y="18505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7" name="Rectangle 91">
              <a:extLst>
                <a:ext uri="{FF2B5EF4-FFF2-40B4-BE49-F238E27FC236}">
                  <a16:creationId xmlns:a16="http://schemas.microsoft.com/office/drawing/2014/main" id="{32C9B838-AD97-41C2-B167-E2ED06D301D2}"/>
                </a:ext>
              </a:extLst>
            </p:cNvPr>
            <p:cNvSpPr>
              <a:spLocks noChangeArrowheads="1"/>
            </p:cNvSpPr>
            <p:nvPr/>
          </p:nvSpPr>
          <p:spPr bwMode="auto">
            <a:xfrm>
              <a:off x="2628934" y="18505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8" name="Rectangle 92">
              <a:extLst>
                <a:ext uri="{FF2B5EF4-FFF2-40B4-BE49-F238E27FC236}">
                  <a16:creationId xmlns:a16="http://schemas.microsoft.com/office/drawing/2014/main" id="{17A1E437-F28C-4912-A416-147E734D2A46}"/>
                </a:ext>
              </a:extLst>
            </p:cNvPr>
            <p:cNvSpPr>
              <a:spLocks noChangeArrowheads="1"/>
            </p:cNvSpPr>
            <p:nvPr/>
          </p:nvSpPr>
          <p:spPr bwMode="auto">
            <a:xfrm>
              <a:off x="3083197" y="18505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9" name="Rectangle 105">
              <a:extLst>
                <a:ext uri="{FF2B5EF4-FFF2-40B4-BE49-F238E27FC236}">
                  <a16:creationId xmlns:a16="http://schemas.microsoft.com/office/drawing/2014/main" id="{DEAE7685-4A38-4785-9605-B19161F69E26}"/>
                </a:ext>
              </a:extLst>
            </p:cNvPr>
            <p:cNvSpPr>
              <a:spLocks noChangeArrowheads="1"/>
            </p:cNvSpPr>
            <p:nvPr/>
          </p:nvSpPr>
          <p:spPr bwMode="auto">
            <a:xfrm>
              <a:off x="8996805" y="18505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0" name="Rectangle 106">
              <a:extLst>
                <a:ext uri="{FF2B5EF4-FFF2-40B4-BE49-F238E27FC236}">
                  <a16:creationId xmlns:a16="http://schemas.microsoft.com/office/drawing/2014/main" id="{D8D5236E-C6F3-4C15-B112-50979E39B652}"/>
                </a:ext>
              </a:extLst>
            </p:cNvPr>
            <p:cNvSpPr>
              <a:spLocks noChangeArrowheads="1"/>
            </p:cNvSpPr>
            <p:nvPr/>
          </p:nvSpPr>
          <p:spPr bwMode="auto">
            <a:xfrm>
              <a:off x="9451068" y="18505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1" name="Rectangle 107">
              <a:extLst>
                <a:ext uri="{FF2B5EF4-FFF2-40B4-BE49-F238E27FC236}">
                  <a16:creationId xmlns:a16="http://schemas.microsoft.com/office/drawing/2014/main" id="{EAC78FE3-C094-437A-B445-4F783780233D}"/>
                </a:ext>
              </a:extLst>
            </p:cNvPr>
            <p:cNvSpPr>
              <a:spLocks noChangeArrowheads="1"/>
            </p:cNvSpPr>
            <p:nvPr/>
          </p:nvSpPr>
          <p:spPr bwMode="auto">
            <a:xfrm>
              <a:off x="9906501" y="18505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2" name="Rectangle 108">
              <a:extLst>
                <a:ext uri="{FF2B5EF4-FFF2-40B4-BE49-F238E27FC236}">
                  <a16:creationId xmlns:a16="http://schemas.microsoft.com/office/drawing/2014/main" id="{E515352F-F56E-4A5E-A366-80D13565A14A}"/>
                </a:ext>
              </a:extLst>
            </p:cNvPr>
            <p:cNvSpPr>
              <a:spLocks noChangeArrowheads="1"/>
            </p:cNvSpPr>
            <p:nvPr/>
          </p:nvSpPr>
          <p:spPr bwMode="auto">
            <a:xfrm>
              <a:off x="10360763" y="18505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3" name="Rectangle 109">
              <a:extLst>
                <a:ext uri="{FF2B5EF4-FFF2-40B4-BE49-F238E27FC236}">
                  <a16:creationId xmlns:a16="http://schemas.microsoft.com/office/drawing/2014/main" id="{082593FC-9A99-4046-9873-3F17F576F5F2}"/>
                </a:ext>
              </a:extLst>
            </p:cNvPr>
            <p:cNvSpPr>
              <a:spLocks noChangeArrowheads="1"/>
            </p:cNvSpPr>
            <p:nvPr/>
          </p:nvSpPr>
          <p:spPr bwMode="auto">
            <a:xfrm>
              <a:off x="10816197" y="18505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4" name="Rectangle 110">
              <a:extLst>
                <a:ext uri="{FF2B5EF4-FFF2-40B4-BE49-F238E27FC236}">
                  <a16:creationId xmlns:a16="http://schemas.microsoft.com/office/drawing/2014/main" id="{7BE87C29-956D-4731-9DEF-2472E21D89AD}"/>
                </a:ext>
              </a:extLst>
            </p:cNvPr>
            <p:cNvSpPr>
              <a:spLocks noChangeArrowheads="1"/>
            </p:cNvSpPr>
            <p:nvPr/>
          </p:nvSpPr>
          <p:spPr bwMode="auto">
            <a:xfrm>
              <a:off x="11270460" y="18505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5" name="Rectangle 111">
              <a:extLst>
                <a:ext uri="{FF2B5EF4-FFF2-40B4-BE49-F238E27FC236}">
                  <a16:creationId xmlns:a16="http://schemas.microsoft.com/office/drawing/2014/main" id="{A3B07365-8B76-4AFB-ABA7-8DD8B6C91F90}"/>
                </a:ext>
              </a:extLst>
            </p:cNvPr>
            <p:cNvSpPr>
              <a:spLocks noChangeArrowheads="1"/>
            </p:cNvSpPr>
            <p:nvPr/>
          </p:nvSpPr>
          <p:spPr bwMode="auto">
            <a:xfrm>
              <a:off x="11725892" y="18505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6" name="Rectangle 113">
              <a:extLst>
                <a:ext uri="{FF2B5EF4-FFF2-40B4-BE49-F238E27FC236}">
                  <a16:creationId xmlns:a16="http://schemas.microsoft.com/office/drawing/2014/main" id="{DC607E7A-BE56-4471-A732-571BF19EBC8C}"/>
                </a:ext>
              </a:extLst>
            </p:cNvPr>
            <p:cNvSpPr>
              <a:spLocks noChangeArrowheads="1"/>
            </p:cNvSpPr>
            <p:nvPr/>
          </p:nvSpPr>
          <p:spPr bwMode="auto">
            <a:xfrm>
              <a:off x="354110" y="23589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7" name="Rectangle 114">
              <a:extLst>
                <a:ext uri="{FF2B5EF4-FFF2-40B4-BE49-F238E27FC236}">
                  <a16:creationId xmlns:a16="http://schemas.microsoft.com/office/drawing/2014/main" id="{AC622CDC-661A-4504-B509-39988A37961B}"/>
                </a:ext>
              </a:extLst>
            </p:cNvPr>
            <p:cNvSpPr>
              <a:spLocks noChangeArrowheads="1"/>
            </p:cNvSpPr>
            <p:nvPr/>
          </p:nvSpPr>
          <p:spPr bwMode="auto">
            <a:xfrm>
              <a:off x="809542"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8" name="Rectangle 115">
              <a:extLst>
                <a:ext uri="{FF2B5EF4-FFF2-40B4-BE49-F238E27FC236}">
                  <a16:creationId xmlns:a16="http://schemas.microsoft.com/office/drawing/2014/main" id="{62946A9D-9192-4CAD-8F76-974C5FE277D5}"/>
                </a:ext>
              </a:extLst>
            </p:cNvPr>
            <p:cNvSpPr>
              <a:spLocks noChangeArrowheads="1"/>
            </p:cNvSpPr>
            <p:nvPr/>
          </p:nvSpPr>
          <p:spPr bwMode="auto">
            <a:xfrm>
              <a:off x="1263805" y="2358971"/>
              <a:ext cx="10999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9" name="Rectangle 116">
              <a:extLst>
                <a:ext uri="{FF2B5EF4-FFF2-40B4-BE49-F238E27FC236}">
                  <a16:creationId xmlns:a16="http://schemas.microsoft.com/office/drawing/2014/main" id="{98A87D74-26D6-44DE-B8E3-3F1228E833DD}"/>
                </a:ext>
              </a:extLst>
            </p:cNvPr>
            <p:cNvSpPr>
              <a:spLocks noChangeArrowheads="1"/>
            </p:cNvSpPr>
            <p:nvPr/>
          </p:nvSpPr>
          <p:spPr bwMode="auto">
            <a:xfrm>
              <a:off x="1719239"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0" name="Rectangle 117">
              <a:extLst>
                <a:ext uri="{FF2B5EF4-FFF2-40B4-BE49-F238E27FC236}">
                  <a16:creationId xmlns:a16="http://schemas.microsoft.com/office/drawing/2014/main" id="{305F2911-EBBC-4A1F-9F27-F5A4D6683343}"/>
                </a:ext>
              </a:extLst>
            </p:cNvPr>
            <p:cNvSpPr>
              <a:spLocks noChangeArrowheads="1"/>
            </p:cNvSpPr>
            <p:nvPr/>
          </p:nvSpPr>
          <p:spPr bwMode="auto">
            <a:xfrm>
              <a:off x="2173502" y="2358971"/>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1" name="Rectangle 118">
              <a:extLst>
                <a:ext uri="{FF2B5EF4-FFF2-40B4-BE49-F238E27FC236}">
                  <a16:creationId xmlns:a16="http://schemas.microsoft.com/office/drawing/2014/main" id="{E3017ED1-C3DB-468D-917A-7D055013E8AA}"/>
                </a:ext>
              </a:extLst>
            </p:cNvPr>
            <p:cNvSpPr>
              <a:spLocks noChangeArrowheads="1"/>
            </p:cNvSpPr>
            <p:nvPr/>
          </p:nvSpPr>
          <p:spPr bwMode="auto">
            <a:xfrm>
              <a:off x="2628934"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2" name="Rectangle 119">
              <a:extLst>
                <a:ext uri="{FF2B5EF4-FFF2-40B4-BE49-F238E27FC236}">
                  <a16:creationId xmlns:a16="http://schemas.microsoft.com/office/drawing/2014/main" id="{364A9FBD-1DB7-46D2-80AE-1EF6158FE9A7}"/>
                </a:ext>
              </a:extLst>
            </p:cNvPr>
            <p:cNvSpPr>
              <a:spLocks noChangeArrowheads="1"/>
            </p:cNvSpPr>
            <p:nvPr/>
          </p:nvSpPr>
          <p:spPr bwMode="auto">
            <a:xfrm>
              <a:off x="3083197" y="23589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3" name="Rectangle 132">
              <a:extLst>
                <a:ext uri="{FF2B5EF4-FFF2-40B4-BE49-F238E27FC236}">
                  <a16:creationId xmlns:a16="http://schemas.microsoft.com/office/drawing/2014/main" id="{5B8F5DA7-A3AB-48C2-A0AA-06DFF2510EBF}"/>
                </a:ext>
              </a:extLst>
            </p:cNvPr>
            <p:cNvSpPr>
              <a:spLocks noChangeArrowheads="1"/>
            </p:cNvSpPr>
            <p:nvPr/>
          </p:nvSpPr>
          <p:spPr bwMode="auto">
            <a:xfrm>
              <a:off x="8996805"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4" name="Rectangle 133">
              <a:extLst>
                <a:ext uri="{FF2B5EF4-FFF2-40B4-BE49-F238E27FC236}">
                  <a16:creationId xmlns:a16="http://schemas.microsoft.com/office/drawing/2014/main" id="{B4EEDB8D-D8C1-42F7-816B-88E1F6AC5AF0}"/>
                </a:ext>
              </a:extLst>
            </p:cNvPr>
            <p:cNvSpPr>
              <a:spLocks noChangeArrowheads="1"/>
            </p:cNvSpPr>
            <p:nvPr/>
          </p:nvSpPr>
          <p:spPr bwMode="auto">
            <a:xfrm>
              <a:off x="9451068" y="23589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5" name="Rectangle 134">
              <a:extLst>
                <a:ext uri="{FF2B5EF4-FFF2-40B4-BE49-F238E27FC236}">
                  <a16:creationId xmlns:a16="http://schemas.microsoft.com/office/drawing/2014/main" id="{E15F1A2D-8731-4042-A5CD-84E3C2F4462A}"/>
                </a:ext>
              </a:extLst>
            </p:cNvPr>
            <p:cNvSpPr>
              <a:spLocks noChangeArrowheads="1"/>
            </p:cNvSpPr>
            <p:nvPr/>
          </p:nvSpPr>
          <p:spPr bwMode="auto">
            <a:xfrm>
              <a:off x="9906501"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6" name="Rectangle 135">
              <a:extLst>
                <a:ext uri="{FF2B5EF4-FFF2-40B4-BE49-F238E27FC236}">
                  <a16:creationId xmlns:a16="http://schemas.microsoft.com/office/drawing/2014/main" id="{866AE8F6-A982-4075-88C6-096E183A6392}"/>
                </a:ext>
              </a:extLst>
            </p:cNvPr>
            <p:cNvSpPr>
              <a:spLocks noChangeArrowheads="1"/>
            </p:cNvSpPr>
            <p:nvPr/>
          </p:nvSpPr>
          <p:spPr bwMode="auto">
            <a:xfrm>
              <a:off x="10360763" y="23589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7" name="Rectangle 136">
              <a:extLst>
                <a:ext uri="{FF2B5EF4-FFF2-40B4-BE49-F238E27FC236}">
                  <a16:creationId xmlns:a16="http://schemas.microsoft.com/office/drawing/2014/main" id="{4E9E8D66-CB5B-45DA-86A6-55504897135B}"/>
                </a:ext>
              </a:extLst>
            </p:cNvPr>
            <p:cNvSpPr>
              <a:spLocks noChangeArrowheads="1"/>
            </p:cNvSpPr>
            <p:nvPr/>
          </p:nvSpPr>
          <p:spPr bwMode="auto">
            <a:xfrm>
              <a:off x="10816197"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8" name="Rectangle 137">
              <a:extLst>
                <a:ext uri="{FF2B5EF4-FFF2-40B4-BE49-F238E27FC236}">
                  <a16:creationId xmlns:a16="http://schemas.microsoft.com/office/drawing/2014/main" id="{A22DE3BE-D7D7-4570-BD5B-578C0D546A4B}"/>
                </a:ext>
              </a:extLst>
            </p:cNvPr>
            <p:cNvSpPr>
              <a:spLocks noChangeArrowheads="1"/>
            </p:cNvSpPr>
            <p:nvPr/>
          </p:nvSpPr>
          <p:spPr bwMode="auto">
            <a:xfrm>
              <a:off x="11270460" y="23589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9" name="Rectangle 138">
              <a:extLst>
                <a:ext uri="{FF2B5EF4-FFF2-40B4-BE49-F238E27FC236}">
                  <a16:creationId xmlns:a16="http://schemas.microsoft.com/office/drawing/2014/main" id="{7A6BABE8-DBE8-441A-87BB-BA336C02DC7D}"/>
                </a:ext>
              </a:extLst>
            </p:cNvPr>
            <p:cNvSpPr>
              <a:spLocks noChangeArrowheads="1"/>
            </p:cNvSpPr>
            <p:nvPr/>
          </p:nvSpPr>
          <p:spPr bwMode="auto">
            <a:xfrm>
              <a:off x="11725892"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0" name="Rectangle 140">
              <a:extLst>
                <a:ext uri="{FF2B5EF4-FFF2-40B4-BE49-F238E27FC236}">
                  <a16:creationId xmlns:a16="http://schemas.microsoft.com/office/drawing/2014/main" id="{E3D2014F-A2E0-433E-904B-8B6961F86454}"/>
                </a:ext>
              </a:extLst>
            </p:cNvPr>
            <p:cNvSpPr>
              <a:spLocks noChangeArrowheads="1"/>
            </p:cNvSpPr>
            <p:nvPr/>
          </p:nvSpPr>
          <p:spPr bwMode="auto">
            <a:xfrm>
              <a:off x="354110" y="2866195"/>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1" name="Rectangle 141">
              <a:extLst>
                <a:ext uri="{FF2B5EF4-FFF2-40B4-BE49-F238E27FC236}">
                  <a16:creationId xmlns:a16="http://schemas.microsoft.com/office/drawing/2014/main" id="{69E93948-9F67-4652-940D-D296937F99EA}"/>
                </a:ext>
              </a:extLst>
            </p:cNvPr>
            <p:cNvSpPr>
              <a:spLocks noChangeArrowheads="1"/>
            </p:cNvSpPr>
            <p:nvPr/>
          </p:nvSpPr>
          <p:spPr bwMode="auto">
            <a:xfrm>
              <a:off x="809542" y="2866195"/>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2" name="Rectangle 142">
              <a:extLst>
                <a:ext uri="{FF2B5EF4-FFF2-40B4-BE49-F238E27FC236}">
                  <a16:creationId xmlns:a16="http://schemas.microsoft.com/office/drawing/2014/main" id="{DF77B519-E891-4382-8E18-46FCB0F8C711}"/>
                </a:ext>
              </a:extLst>
            </p:cNvPr>
            <p:cNvSpPr>
              <a:spLocks noChangeArrowheads="1"/>
            </p:cNvSpPr>
            <p:nvPr/>
          </p:nvSpPr>
          <p:spPr bwMode="auto">
            <a:xfrm>
              <a:off x="1263805" y="28661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3" name="Rectangle 143">
              <a:extLst>
                <a:ext uri="{FF2B5EF4-FFF2-40B4-BE49-F238E27FC236}">
                  <a16:creationId xmlns:a16="http://schemas.microsoft.com/office/drawing/2014/main" id="{D5D17266-EBAA-471D-8E73-01469C4714ED}"/>
                </a:ext>
              </a:extLst>
            </p:cNvPr>
            <p:cNvSpPr>
              <a:spLocks noChangeArrowheads="1"/>
            </p:cNvSpPr>
            <p:nvPr/>
          </p:nvSpPr>
          <p:spPr bwMode="auto">
            <a:xfrm>
              <a:off x="1719239" y="28661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4" name="Rectangle 144">
              <a:extLst>
                <a:ext uri="{FF2B5EF4-FFF2-40B4-BE49-F238E27FC236}">
                  <a16:creationId xmlns:a16="http://schemas.microsoft.com/office/drawing/2014/main" id="{D44C52C9-4A4D-4A1A-8A29-69726A6A3047}"/>
                </a:ext>
              </a:extLst>
            </p:cNvPr>
            <p:cNvSpPr>
              <a:spLocks noChangeArrowheads="1"/>
            </p:cNvSpPr>
            <p:nvPr/>
          </p:nvSpPr>
          <p:spPr bwMode="auto">
            <a:xfrm>
              <a:off x="2173502" y="28661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5" name="Rectangle 145">
              <a:extLst>
                <a:ext uri="{FF2B5EF4-FFF2-40B4-BE49-F238E27FC236}">
                  <a16:creationId xmlns:a16="http://schemas.microsoft.com/office/drawing/2014/main" id="{FA87CB27-8CDF-4677-9DF5-DFB94C701152}"/>
                </a:ext>
              </a:extLst>
            </p:cNvPr>
            <p:cNvSpPr>
              <a:spLocks noChangeArrowheads="1"/>
            </p:cNvSpPr>
            <p:nvPr/>
          </p:nvSpPr>
          <p:spPr bwMode="auto">
            <a:xfrm>
              <a:off x="2628934" y="28661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6" name="Rectangle 146">
              <a:extLst>
                <a:ext uri="{FF2B5EF4-FFF2-40B4-BE49-F238E27FC236}">
                  <a16:creationId xmlns:a16="http://schemas.microsoft.com/office/drawing/2014/main" id="{4AADF530-084D-4ABD-9074-C7575F810C5D}"/>
                </a:ext>
              </a:extLst>
            </p:cNvPr>
            <p:cNvSpPr>
              <a:spLocks noChangeArrowheads="1"/>
            </p:cNvSpPr>
            <p:nvPr/>
          </p:nvSpPr>
          <p:spPr bwMode="auto">
            <a:xfrm>
              <a:off x="3083197" y="28661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7" name="Rectangle 159">
              <a:extLst>
                <a:ext uri="{FF2B5EF4-FFF2-40B4-BE49-F238E27FC236}">
                  <a16:creationId xmlns:a16="http://schemas.microsoft.com/office/drawing/2014/main" id="{C322B879-3988-4E94-A06A-2E2974CE59CC}"/>
                </a:ext>
              </a:extLst>
            </p:cNvPr>
            <p:cNvSpPr>
              <a:spLocks noChangeArrowheads="1"/>
            </p:cNvSpPr>
            <p:nvPr/>
          </p:nvSpPr>
          <p:spPr bwMode="auto">
            <a:xfrm>
              <a:off x="8996805" y="28661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8" name="Rectangle 160">
              <a:extLst>
                <a:ext uri="{FF2B5EF4-FFF2-40B4-BE49-F238E27FC236}">
                  <a16:creationId xmlns:a16="http://schemas.microsoft.com/office/drawing/2014/main" id="{1FB2D558-1E2B-4728-B37A-424934B7ADAF}"/>
                </a:ext>
              </a:extLst>
            </p:cNvPr>
            <p:cNvSpPr>
              <a:spLocks noChangeArrowheads="1"/>
            </p:cNvSpPr>
            <p:nvPr/>
          </p:nvSpPr>
          <p:spPr bwMode="auto">
            <a:xfrm>
              <a:off x="9451068" y="28661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9" name="Rectangle 161">
              <a:extLst>
                <a:ext uri="{FF2B5EF4-FFF2-40B4-BE49-F238E27FC236}">
                  <a16:creationId xmlns:a16="http://schemas.microsoft.com/office/drawing/2014/main" id="{0A804D08-6835-454A-A817-80AFAFA274F8}"/>
                </a:ext>
              </a:extLst>
            </p:cNvPr>
            <p:cNvSpPr>
              <a:spLocks noChangeArrowheads="1"/>
            </p:cNvSpPr>
            <p:nvPr/>
          </p:nvSpPr>
          <p:spPr bwMode="auto">
            <a:xfrm>
              <a:off x="9906501" y="28661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0" name="Rectangle 162">
              <a:extLst>
                <a:ext uri="{FF2B5EF4-FFF2-40B4-BE49-F238E27FC236}">
                  <a16:creationId xmlns:a16="http://schemas.microsoft.com/office/drawing/2014/main" id="{088B375A-8C1A-4982-9F8E-9B47B9FDCA26}"/>
                </a:ext>
              </a:extLst>
            </p:cNvPr>
            <p:cNvSpPr>
              <a:spLocks noChangeArrowheads="1"/>
            </p:cNvSpPr>
            <p:nvPr/>
          </p:nvSpPr>
          <p:spPr bwMode="auto">
            <a:xfrm>
              <a:off x="10360763" y="28661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1" name="Rectangle 163">
              <a:extLst>
                <a:ext uri="{FF2B5EF4-FFF2-40B4-BE49-F238E27FC236}">
                  <a16:creationId xmlns:a16="http://schemas.microsoft.com/office/drawing/2014/main" id="{7FDDF96D-95E0-4634-92CA-2BD5749E0D2E}"/>
                </a:ext>
              </a:extLst>
            </p:cNvPr>
            <p:cNvSpPr>
              <a:spLocks noChangeArrowheads="1"/>
            </p:cNvSpPr>
            <p:nvPr/>
          </p:nvSpPr>
          <p:spPr bwMode="auto">
            <a:xfrm>
              <a:off x="10816197" y="28661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2" name="Rectangle 164">
              <a:extLst>
                <a:ext uri="{FF2B5EF4-FFF2-40B4-BE49-F238E27FC236}">
                  <a16:creationId xmlns:a16="http://schemas.microsoft.com/office/drawing/2014/main" id="{FFAB5B60-AC73-4661-9026-4738F218AA02}"/>
                </a:ext>
              </a:extLst>
            </p:cNvPr>
            <p:cNvSpPr>
              <a:spLocks noChangeArrowheads="1"/>
            </p:cNvSpPr>
            <p:nvPr/>
          </p:nvSpPr>
          <p:spPr bwMode="auto">
            <a:xfrm>
              <a:off x="11270460" y="28661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3" name="Rectangle 165">
              <a:extLst>
                <a:ext uri="{FF2B5EF4-FFF2-40B4-BE49-F238E27FC236}">
                  <a16:creationId xmlns:a16="http://schemas.microsoft.com/office/drawing/2014/main" id="{55977D1F-AEBB-4C53-9386-D84525085BA2}"/>
                </a:ext>
              </a:extLst>
            </p:cNvPr>
            <p:cNvSpPr>
              <a:spLocks noChangeArrowheads="1"/>
            </p:cNvSpPr>
            <p:nvPr/>
          </p:nvSpPr>
          <p:spPr bwMode="auto">
            <a:xfrm>
              <a:off x="11725892" y="28661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4" name="Rectangle 167">
              <a:extLst>
                <a:ext uri="{FF2B5EF4-FFF2-40B4-BE49-F238E27FC236}">
                  <a16:creationId xmlns:a16="http://schemas.microsoft.com/office/drawing/2014/main" id="{1DC84208-E766-4580-A861-C3CFC0E372B3}"/>
                </a:ext>
              </a:extLst>
            </p:cNvPr>
            <p:cNvSpPr>
              <a:spLocks noChangeArrowheads="1"/>
            </p:cNvSpPr>
            <p:nvPr/>
          </p:nvSpPr>
          <p:spPr bwMode="auto">
            <a:xfrm>
              <a:off x="354110"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5" name="Rectangle 168">
              <a:extLst>
                <a:ext uri="{FF2B5EF4-FFF2-40B4-BE49-F238E27FC236}">
                  <a16:creationId xmlns:a16="http://schemas.microsoft.com/office/drawing/2014/main" id="{2325F7E8-2FD3-4BEC-A7B6-AD4FD4B1F52B}"/>
                </a:ext>
              </a:extLst>
            </p:cNvPr>
            <p:cNvSpPr>
              <a:spLocks noChangeArrowheads="1"/>
            </p:cNvSpPr>
            <p:nvPr/>
          </p:nvSpPr>
          <p:spPr bwMode="auto">
            <a:xfrm>
              <a:off x="809542" y="33745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6" name="Rectangle 169">
              <a:extLst>
                <a:ext uri="{FF2B5EF4-FFF2-40B4-BE49-F238E27FC236}">
                  <a16:creationId xmlns:a16="http://schemas.microsoft.com/office/drawing/2014/main" id="{E25EE725-3FFE-489B-90BB-54AF71067972}"/>
                </a:ext>
              </a:extLst>
            </p:cNvPr>
            <p:cNvSpPr>
              <a:spLocks noChangeArrowheads="1"/>
            </p:cNvSpPr>
            <p:nvPr/>
          </p:nvSpPr>
          <p:spPr bwMode="auto">
            <a:xfrm>
              <a:off x="1263805"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7" name="Rectangle 170">
              <a:extLst>
                <a:ext uri="{FF2B5EF4-FFF2-40B4-BE49-F238E27FC236}">
                  <a16:creationId xmlns:a16="http://schemas.microsoft.com/office/drawing/2014/main" id="{5FF69CBE-D1C4-47E2-B021-1A16583B8650}"/>
                </a:ext>
              </a:extLst>
            </p:cNvPr>
            <p:cNvSpPr>
              <a:spLocks noChangeArrowheads="1"/>
            </p:cNvSpPr>
            <p:nvPr/>
          </p:nvSpPr>
          <p:spPr bwMode="auto">
            <a:xfrm>
              <a:off x="1719239" y="33745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8" name="Rectangle 171">
              <a:extLst>
                <a:ext uri="{FF2B5EF4-FFF2-40B4-BE49-F238E27FC236}">
                  <a16:creationId xmlns:a16="http://schemas.microsoft.com/office/drawing/2014/main" id="{2FD7DC93-4697-49F2-9683-A519993F3DBD}"/>
                </a:ext>
              </a:extLst>
            </p:cNvPr>
            <p:cNvSpPr>
              <a:spLocks noChangeArrowheads="1"/>
            </p:cNvSpPr>
            <p:nvPr/>
          </p:nvSpPr>
          <p:spPr bwMode="auto">
            <a:xfrm>
              <a:off x="2173502"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9" name="Rectangle 172">
              <a:extLst>
                <a:ext uri="{FF2B5EF4-FFF2-40B4-BE49-F238E27FC236}">
                  <a16:creationId xmlns:a16="http://schemas.microsoft.com/office/drawing/2014/main" id="{F078C2FC-1AFA-4F34-AEB1-722384C0DD75}"/>
                </a:ext>
              </a:extLst>
            </p:cNvPr>
            <p:cNvSpPr>
              <a:spLocks noChangeArrowheads="1"/>
            </p:cNvSpPr>
            <p:nvPr/>
          </p:nvSpPr>
          <p:spPr bwMode="auto">
            <a:xfrm>
              <a:off x="2628934" y="33745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0" name="Rectangle 173">
              <a:extLst>
                <a:ext uri="{FF2B5EF4-FFF2-40B4-BE49-F238E27FC236}">
                  <a16:creationId xmlns:a16="http://schemas.microsoft.com/office/drawing/2014/main" id="{B4CD4DEB-6026-4ACE-9EF8-D5BB38BCDBC2}"/>
                </a:ext>
              </a:extLst>
            </p:cNvPr>
            <p:cNvSpPr>
              <a:spLocks noChangeArrowheads="1"/>
            </p:cNvSpPr>
            <p:nvPr/>
          </p:nvSpPr>
          <p:spPr bwMode="auto">
            <a:xfrm>
              <a:off x="3083197"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1" name="Rectangle 186">
              <a:extLst>
                <a:ext uri="{FF2B5EF4-FFF2-40B4-BE49-F238E27FC236}">
                  <a16:creationId xmlns:a16="http://schemas.microsoft.com/office/drawing/2014/main" id="{7BFD734A-1348-4955-827A-416C4FCDC6C5}"/>
                </a:ext>
              </a:extLst>
            </p:cNvPr>
            <p:cNvSpPr>
              <a:spLocks noChangeArrowheads="1"/>
            </p:cNvSpPr>
            <p:nvPr/>
          </p:nvSpPr>
          <p:spPr bwMode="auto">
            <a:xfrm>
              <a:off x="8996805" y="33745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2" name="Rectangle 187">
              <a:extLst>
                <a:ext uri="{FF2B5EF4-FFF2-40B4-BE49-F238E27FC236}">
                  <a16:creationId xmlns:a16="http://schemas.microsoft.com/office/drawing/2014/main" id="{639C0A45-AA0E-4799-9B48-D56FD46E76CB}"/>
                </a:ext>
              </a:extLst>
            </p:cNvPr>
            <p:cNvSpPr>
              <a:spLocks noChangeArrowheads="1"/>
            </p:cNvSpPr>
            <p:nvPr/>
          </p:nvSpPr>
          <p:spPr bwMode="auto">
            <a:xfrm>
              <a:off x="9451068"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3" name="Rectangle 188">
              <a:extLst>
                <a:ext uri="{FF2B5EF4-FFF2-40B4-BE49-F238E27FC236}">
                  <a16:creationId xmlns:a16="http://schemas.microsoft.com/office/drawing/2014/main" id="{27B6305A-BDDA-4961-B3ED-4CDE68C9BE7C}"/>
                </a:ext>
              </a:extLst>
            </p:cNvPr>
            <p:cNvSpPr>
              <a:spLocks noChangeArrowheads="1"/>
            </p:cNvSpPr>
            <p:nvPr/>
          </p:nvSpPr>
          <p:spPr bwMode="auto">
            <a:xfrm>
              <a:off x="9906501" y="33745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4" name="Rectangle 189">
              <a:extLst>
                <a:ext uri="{FF2B5EF4-FFF2-40B4-BE49-F238E27FC236}">
                  <a16:creationId xmlns:a16="http://schemas.microsoft.com/office/drawing/2014/main" id="{DD6CA54E-582F-4C37-9D3A-BFA3E45D2528}"/>
                </a:ext>
              </a:extLst>
            </p:cNvPr>
            <p:cNvSpPr>
              <a:spLocks noChangeArrowheads="1"/>
            </p:cNvSpPr>
            <p:nvPr/>
          </p:nvSpPr>
          <p:spPr bwMode="auto">
            <a:xfrm>
              <a:off x="10360763"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5" name="Rectangle 190">
              <a:extLst>
                <a:ext uri="{FF2B5EF4-FFF2-40B4-BE49-F238E27FC236}">
                  <a16:creationId xmlns:a16="http://schemas.microsoft.com/office/drawing/2014/main" id="{14E6965D-E230-4479-A391-3BCD5A2BBBDE}"/>
                </a:ext>
              </a:extLst>
            </p:cNvPr>
            <p:cNvSpPr>
              <a:spLocks noChangeArrowheads="1"/>
            </p:cNvSpPr>
            <p:nvPr/>
          </p:nvSpPr>
          <p:spPr bwMode="auto">
            <a:xfrm>
              <a:off x="10816197" y="33745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6" name="Rectangle 191">
              <a:extLst>
                <a:ext uri="{FF2B5EF4-FFF2-40B4-BE49-F238E27FC236}">
                  <a16:creationId xmlns:a16="http://schemas.microsoft.com/office/drawing/2014/main" id="{363FE856-8F60-49E3-9E59-695D571F0311}"/>
                </a:ext>
              </a:extLst>
            </p:cNvPr>
            <p:cNvSpPr>
              <a:spLocks noChangeArrowheads="1"/>
            </p:cNvSpPr>
            <p:nvPr/>
          </p:nvSpPr>
          <p:spPr bwMode="auto">
            <a:xfrm>
              <a:off x="11270460"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7" name="Rectangle 192">
              <a:extLst>
                <a:ext uri="{FF2B5EF4-FFF2-40B4-BE49-F238E27FC236}">
                  <a16:creationId xmlns:a16="http://schemas.microsoft.com/office/drawing/2014/main" id="{2FB0342C-B7FA-47B4-B1FF-6954791FDF74}"/>
                </a:ext>
              </a:extLst>
            </p:cNvPr>
            <p:cNvSpPr>
              <a:spLocks noChangeArrowheads="1"/>
            </p:cNvSpPr>
            <p:nvPr/>
          </p:nvSpPr>
          <p:spPr bwMode="auto">
            <a:xfrm>
              <a:off x="11725892" y="33745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8" name="Rectangle 194">
              <a:extLst>
                <a:ext uri="{FF2B5EF4-FFF2-40B4-BE49-F238E27FC236}">
                  <a16:creationId xmlns:a16="http://schemas.microsoft.com/office/drawing/2014/main" id="{1122B8B2-F8E5-4A2E-A416-E53AAE197ABA}"/>
                </a:ext>
              </a:extLst>
            </p:cNvPr>
            <p:cNvSpPr>
              <a:spLocks noChangeArrowheads="1"/>
            </p:cNvSpPr>
            <p:nvPr/>
          </p:nvSpPr>
          <p:spPr bwMode="auto">
            <a:xfrm>
              <a:off x="354110" y="38829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9" name="Rectangle 195">
              <a:extLst>
                <a:ext uri="{FF2B5EF4-FFF2-40B4-BE49-F238E27FC236}">
                  <a16:creationId xmlns:a16="http://schemas.microsoft.com/office/drawing/2014/main" id="{4B87FC86-0D1F-4F15-9C22-AA0B2E2E129C}"/>
                </a:ext>
              </a:extLst>
            </p:cNvPr>
            <p:cNvSpPr>
              <a:spLocks noChangeArrowheads="1"/>
            </p:cNvSpPr>
            <p:nvPr/>
          </p:nvSpPr>
          <p:spPr bwMode="auto">
            <a:xfrm>
              <a:off x="809542" y="3882979"/>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0" name="Rectangle 196">
              <a:extLst>
                <a:ext uri="{FF2B5EF4-FFF2-40B4-BE49-F238E27FC236}">
                  <a16:creationId xmlns:a16="http://schemas.microsoft.com/office/drawing/2014/main" id="{F8DDBB36-03C4-472F-9030-50E6B3212B8F}"/>
                </a:ext>
              </a:extLst>
            </p:cNvPr>
            <p:cNvSpPr>
              <a:spLocks noChangeArrowheads="1"/>
            </p:cNvSpPr>
            <p:nvPr/>
          </p:nvSpPr>
          <p:spPr bwMode="auto">
            <a:xfrm>
              <a:off x="1263805" y="38829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1" name="Rectangle 197">
              <a:extLst>
                <a:ext uri="{FF2B5EF4-FFF2-40B4-BE49-F238E27FC236}">
                  <a16:creationId xmlns:a16="http://schemas.microsoft.com/office/drawing/2014/main" id="{E84F816D-E7F7-4FC6-9198-C7A278EDBFC6}"/>
                </a:ext>
              </a:extLst>
            </p:cNvPr>
            <p:cNvSpPr>
              <a:spLocks noChangeArrowheads="1"/>
            </p:cNvSpPr>
            <p:nvPr/>
          </p:nvSpPr>
          <p:spPr bwMode="auto">
            <a:xfrm>
              <a:off x="1719239" y="38829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2" name="Rectangle 198">
              <a:extLst>
                <a:ext uri="{FF2B5EF4-FFF2-40B4-BE49-F238E27FC236}">
                  <a16:creationId xmlns:a16="http://schemas.microsoft.com/office/drawing/2014/main" id="{8C5E4DCC-4206-42A4-BE08-8E415FF60FB7}"/>
                </a:ext>
              </a:extLst>
            </p:cNvPr>
            <p:cNvSpPr>
              <a:spLocks noChangeArrowheads="1"/>
            </p:cNvSpPr>
            <p:nvPr/>
          </p:nvSpPr>
          <p:spPr bwMode="auto">
            <a:xfrm>
              <a:off x="2173502" y="38829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3" name="Rectangle 199">
              <a:extLst>
                <a:ext uri="{FF2B5EF4-FFF2-40B4-BE49-F238E27FC236}">
                  <a16:creationId xmlns:a16="http://schemas.microsoft.com/office/drawing/2014/main" id="{3EE8B95F-3C8D-4F9E-84E8-BEA481060C20}"/>
                </a:ext>
              </a:extLst>
            </p:cNvPr>
            <p:cNvSpPr>
              <a:spLocks noChangeArrowheads="1"/>
            </p:cNvSpPr>
            <p:nvPr/>
          </p:nvSpPr>
          <p:spPr bwMode="auto">
            <a:xfrm>
              <a:off x="2628934" y="38829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4" name="Rectangle 200">
              <a:extLst>
                <a:ext uri="{FF2B5EF4-FFF2-40B4-BE49-F238E27FC236}">
                  <a16:creationId xmlns:a16="http://schemas.microsoft.com/office/drawing/2014/main" id="{5E59882C-157C-443F-9111-16EC7661D405}"/>
                </a:ext>
              </a:extLst>
            </p:cNvPr>
            <p:cNvSpPr>
              <a:spLocks noChangeArrowheads="1"/>
            </p:cNvSpPr>
            <p:nvPr/>
          </p:nvSpPr>
          <p:spPr bwMode="auto">
            <a:xfrm>
              <a:off x="3083197" y="38829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5" name="Rectangle 214">
              <a:extLst>
                <a:ext uri="{FF2B5EF4-FFF2-40B4-BE49-F238E27FC236}">
                  <a16:creationId xmlns:a16="http://schemas.microsoft.com/office/drawing/2014/main" id="{779BE661-91DF-4B4E-8AF9-45D24F4AD61F}"/>
                </a:ext>
              </a:extLst>
            </p:cNvPr>
            <p:cNvSpPr>
              <a:spLocks noChangeArrowheads="1"/>
            </p:cNvSpPr>
            <p:nvPr/>
          </p:nvSpPr>
          <p:spPr bwMode="auto">
            <a:xfrm>
              <a:off x="8996805" y="38829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6" name="Rectangle 215">
              <a:extLst>
                <a:ext uri="{FF2B5EF4-FFF2-40B4-BE49-F238E27FC236}">
                  <a16:creationId xmlns:a16="http://schemas.microsoft.com/office/drawing/2014/main" id="{91810401-B6D2-4EA1-B203-697A04323630}"/>
                </a:ext>
              </a:extLst>
            </p:cNvPr>
            <p:cNvSpPr>
              <a:spLocks noChangeArrowheads="1"/>
            </p:cNvSpPr>
            <p:nvPr/>
          </p:nvSpPr>
          <p:spPr bwMode="auto">
            <a:xfrm>
              <a:off x="9451068" y="38829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7" name="Rectangle 216">
              <a:extLst>
                <a:ext uri="{FF2B5EF4-FFF2-40B4-BE49-F238E27FC236}">
                  <a16:creationId xmlns:a16="http://schemas.microsoft.com/office/drawing/2014/main" id="{CC3BED62-8CA0-4375-AB0A-72617711B089}"/>
                </a:ext>
              </a:extLst>
            </p:cNvPr>
            <p:cNvSpPr>
              <a:spLocks noChangeArrowheads="1"/>
            </p:cNvSpPr>
            <p:nvPr/>
          </p:nvSpPr>
          <p:spPr bwMode="auto">
            <a:xfrm>
              <a:off x="9906502" y="38829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8" name="Rectangle 217">
              <a:extLst>
                <a:ext uri="{FF2B5EF4-FFF2-40B4-BE49-F238E27FC236}">
                  <a16:creationId xmlns:a16="http://schemas.microsoft.com/office/drawing/2014/main" id="{64B31A64-91AE-4DF4-8D81-94752C7872B7}"/>
                </a:ext>
              </a:extLst>
            </p:cNvPr>
            <p:cNvSpPr>
              <a:spLocks noChangeArrowheads="1"/>
            </p:cNvSpPr>
            <p:nvPr/>
          </p:nvSpPr>
          <p:spPr bwMode="auto">
            <a:xfrm>
              <a:off x="10360764" y="38829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9" name="Rectangle 218">
              <a:extLst>
                <a:ext uri="{FF2B5EF4-FFF2-40B4-BE49-F238E27FC236}">
                  <a16:creationId xmlns:a16="http://schemas.microsoft.com/office/drawing/2014/main" id="{9ECDDCA8-99C7-4E2C-A3DA-6A39A54613B9}"/>
                </a:ext>
              </a:extLst>
            </p:cNvPr>
            <p:cNvSpPr>
              <a:spLocks noChangeArrowheads="1"/>
            </p:cNvSpPr>
            <p:nvPr/>
          </p:nvSpPr>
          <p:spPr bwMode="auto">
            <a:xfrm>
              <a:off x="10816197" y="38829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0" name="Rectangle 219">
              <a:extLst>
                <a:ext uri="{FF2B5EF4-FFF2-40B4-BE49-F238E27FC236}">
                  <a16:creationId xmlns:a16="http://schemas.microsoft.com/office/drawing/2014/main" id="{9E610FA0-F583-4C87-9186-97DA3A3F507B}"/>
                </a:ext>
              </a:extLst>
            </p:cNvPr>
            <p:cNvSpPr>
              <a:spLocks noChangeArrowheads="1"/>
            </p:cNvSpPr>
            <p:nvPr/>
          </p:nvSpPr>
          <p:spPr bwMode="auto">
            <a:xfrm>
              <a:off x="11270460" y="38829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1" name="Rectangle 220">
              <a:extLst>
                <a:ext uri="{FF2B5EF4-FFF2-40B4-BE49-F238E27FC236}">
                  <a16:creationId xmlns:a16="http://schemas.microsoft.com/office/drawing/2014/main" id="{C0181C2A-AC28-493E-9832-9D5782282822}"/>
                </a:ext>
              </a:extLst>
            </p:cNvPr>
            <p:cNvSpPr>
              <a:spLocks noChangeArrowheads="1"/>
            </p:cNvSpPr>
            <p:nvPr/>
          </p:nvSpPr>
          <p:spPr bwMode="auto">
            <a:xfrm>
              <a:off x="11725893" y="38829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2" name="Rectangle 222">
              <a:extLst>
                <a:ext uri="{FF2B5EF4-FFF2-40B4-BE49-F238E27FC236}">
                  <a16:creationId xmlns:a16="http://schemas.microsoft.com/office/drawing/2014/main" id="{3A65CCD8-DA6B-47D9-BE08-9831358B7F2E}"/>
                </a:ext>
              </a:extLst>
            </p:cNvPr>
            <p:cNvSpPr>
              <a:spLocks noChangeArrowheads="1"/>
            </p:cNvSpPr>
            <p:nvPr/>
          </p:nvSpPr>
          <p:spPr bwMode="auto">
            <a:xfrm>
              <a:off x="354110"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3" name="Rectangle 223">
              <a:extLst>
                <a:ext uri="{FF2B5EF4-FFF2-40B4-BE49-F238E27FC236}">
                  <a16:creationId xmlns:a16="http://schemas.microsoft.com/office/drawing/2014/main" id="{432DF8DB-2535-4604-A56C-4F411A13AB16}"/>
                </a:ext>
              </a:extLst>
            </p:cNvPr>
            <p:cNvSpPr>
              <a:spLocks noChangeArrowheads="1"/>
            </p:cNvSpPr>
            <p:nvPr/>
          </p:nvSpPr>
          <p:spPr bwMode="auto">
            <a:xfrm>
              <a:off x="809543"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4" name="Rectangle 224">
              <a:extLst>
                <a:ext uri="{FF2B5EF4-FFF2-40B4-BE49-F238E27FC236}">
                  <a16:creationId xmlns:a16="http://schemas.microsoft.com/office/drawing/2014/main" id="{B585B91F-5190-4F14-B1D1-F49E48A0D846}"/>
                </a:ext>
              </a:extLst>
            </p:cNvPr>
            <p:cNvSpPr>
              <a:spLocks noChangeArrowheads="1"/>
            </p:cNvSpPr>
            <p:nvPr/>
          </p:nvSpPr>
          <p:spPr bwMode="auto">
            <a:xfrm>
              <a:off x="1263806"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5" name="Rectangle 225">
              <a:extLst>
                <a:ext uri="{FF2B5EF4-FFF2-40B4-BE49-F238E27FC236}">
                  <a16:creationId xmlns:a16="http://schemas.microsoft.com/office/drawing/2014/main" id="{49F28844-8AC8-4173-B5BB-9FF425A50C64}"/>
                </a:ext>
              </a:extLst>
            </p:cNvPr>
            <p:cNvSpPr>
              <a:spLocks noChangeArrowheads="1"/>
            </p:cNvSpPr>
            <p:nvPr/>
          </p:nvSpPr>
          <p:spPr bwMode="auto">
            <a:xfrm>
              <a:off x="1719239"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6" name="Rectangle 226">
              <a:extLst>
                <a:ext uri="{FF2B5EF4-FFF2-40B4-BE49-F238E27FC236}">
                  <a16:creationId xmlns:a16="http://schemas.microsoft.com/office/drawing/2014/main" id="{E750B745-BCDB-4D34-BBB4-107F549419DC}"/>
                </a:ext>
              </a:extLst>
            </p:cNvPr>
            <p:cNvSpPr>
              <a:spLocks noChangeArrowheads="1"/>
            </p:cNvSpPr>
            <p:nvPr/>
          </p:nvSpPr>
          <p:spPr bwMode="auto">
            <a:xfrm>
              <a:off x="2173502"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7" name="Rectangle 227">
              <a:extLst>
                <a:ext uri="{FF2B5EF4-FFF2-40B4-BE49-F238E27FC236}">
                  <a16:creationId xmlns:a16="http://schemas.microsoft.com/office/drawing/2014/main" id="{CB843387-A206-4CDB-845C-87952DF4F7C0}"/>
                </a:ext>
              </a:extLst>
            </p:cNvPr>
            <p:cNvSpPr>
              <a:spLocks noChangeArrowheads="1"/>
            </p:cNvSpPr>
            <p:nvPr/>
          </p:nvSpPr>
          <p:spPr bwMode="auto">
            <a:xfrm>
              <a:off x="2628935"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8" name="Rectangle 228">
              <a:extLst>
                <a:ext uri="{FF2B5EF4-FFF2-40B4-BE49-F238E27FC236}">
                  <a16:creationId xmlns:a16="http://schemas.microsoft.com/office/drawing/2014/main" id="{F7012F48-14EA-4A10-B23B-D2DD376FDAFE}"/>
                </a:ext>
              </a:extLst>
            </p:cNvPr>
            <p:cNvSpPr>
              <a:spLocks noChangeArrowheads="1"/>
            </p:cNvSpPr>
            <p:nvPr/>
          </p:nvSpPr>
          <p:spPr bwMode="auto">
            <a:xfrm>
              <a:off x="3083198"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9" name="Rectangle 241">
              <a:extLst>
                <a:ext uri="{FF2B5EF4-FFF2-40B4-BE49-F238E27FC236}">
                  <a16:creationId xmlns:a16="http://schemas.microsoft.com/office/drawing/2014/main" id="{9071865C-5264-4C64-86F2-5F136CDB3D1A}"/>
                </a:ext>
              </a:extLst>
            </p:cNvPr>
            <p:cNvSpPr>
              <a:spLocks noChangeArrowheads="1"/>
            </p:cNvSpPr>
            <p:nvPr/>
          </p:nvSpPr>
          <p:spPr bwMode="auto">
            <a:xfrm>
              <a:off x="8996805"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0" name="Rectangle 242">
              <a:extLst>
                <a:ext uri="{FF2B5EF4-FFF2-40B4-BE49-F238E27FC236}">
                  <a16:creationId xmlns:a16="http://schemas.microsoft.com/office/drawing/2014/main" id="{5FC89895-3E12-4B31-8AC4-F2C571271BAC}"/>
                </a:ext>
              </a:extLst>
            </p:cNvPr>
            <p:cNvSpPr>
              <a:spLocks noChangeArrowheads="1"/>
            </p:cNvSpPr>
            <p:nvPr/>
          </p:nvSpPr>
          <p:spPr bwMode="auto">
            <a:xfrm>
              <a:off x="9451068"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1" name="Rectangle 243">
              <a:extLst>
                <a:ext uri="{FF2B5EF4-FFF2-40B4-BE49-F238E27FC236}">
                  <a16:creationId xmlns:a16="http://schemas.microsoft.com/office/drawing/2014/main" id="{822714A3-365A-4F69-84FD-C7A6C113C1B7}"/>
                </a:ext>
              </a:extLst>
            </p:cNvPr>
            <p:cNvSpPr>
              <a:spLocks noChangeArrowheads="1"/>
            </p:cNvSpPr>
            <p:nvPr/>
          </p:nvSpPr>
          <p:spPr bwMode="auto">
            <a:xfrm>
              <a:off x="9906502"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2" name="Rectangle 244">
              <a:extLst>
                <a:ext uri="{FF2B5EF4-FFF2-40B4-BE49-F238E27FC236}">
                  <a16:creationId xmlns:a16="http://schemas.microsoft.com/office/drawing/2014/main" id="{E831580F-B4FA-4FC0-94FF-AD9DB2B2F955}"/>
                </a:ext>
              </a:extLst>
            </p:cNvPr>
            <p:cNvSpPr>
              <a:spLocks noChangeArrowheads="1"/>
            </p:cNvSpPr>
            <p:nvPr/>
          </p:nvSpPr>
          <p:spPr bwMode="auto">
            <a:xfrm>
              <a:off x="10360764"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3" name="Rectangle 245">
              <a:extLst>
                <a:ext uri="{FF2B5EF4-FFF2-40B4-BE49-F238E27FC236}">
                  <a16:creationId xmlns:a16="http://schemas.microsoft.com/office/drawing/2014/main" id="{6FC45DDA-F270-4338-BB79-E4F603065B23}"/>
                </a:ext>
              </a:extLst>
            </p:cNvPr>
            <p:cNvSpPr>
              <a:spLocks noChangeArrowheads="1"/>
            </p:cNvSpPr>
            <p:nvPr/>
          </p:nvSpPr>
          <p:spPr bwMode="auto">
            <a:xfrm>
              <a:off x="10816197"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4" name="Rectangle 246">
              <a:extLst>
                <a:ext uri="{FF2B5EF4-FFF2-40B4-BE49-F238E27FC236}">
                  <a16:creationId xmlns:a16="http://schemas.microsoft.com/office/drawing/2014/main" id="{DF6A400A-8A10-49DE-A315-385C4794AAFE}"/>
                </a:ext>
              </a:extLst>
            </p:cNvPr>
            <p:cNvSpPr>
              <a:spLocks noChangeArrowheads="1"/>
            </p:cNvSpPr>
            <p:nvPr/>
          </p:nvSpPr>
          <p:spPr bwMode="auto">
            <a:xfrm>
              <a:off x="11270460"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5" name="Rectangle 247">
              <a:extLst>
                <a:ext uri="{FF2B5EF4-FFF2-40B4-BE49-F238E27FC236}">
                  <a16:creationId xmlns:a16="http://schemas.microsoft.com/office/drawing/2014/main" id="{2EA6C4C3-FE6D-4C45-9F6E-327D1D5637C5}"/>
                </a:ext>
              </a:extLst>
            </p:cNvPr>
            <p:cNvSpPr>
              <a:spLocks noChangeArrowheads="1"/>
            </p:cNvSpPr>
            <p:nvPr/>
          </p:nvSpPr>
          <p:spPr bwMode="auto">
            <a:xfrm>
              <a:off x="11725893"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6" name="Rectangle 249">
              <a:extLst>
                <a:ext uri="{FF2B5EF4-FFF2-40B4-BE49-F238E27FC236}">
                  <a16:creationId xmlns:a16="http://schemas.microsoft.com/office/drawing/2014/main" id="{9164A3A4-A0CB-4566-AFBE-563D91A10FBA}"/>
                </a:ext>
              </a:extLst>
            </p:cNvPr>
            <p:cNvSpPr>
              <a:spLocks noChangeArrowheads="1"/>
            </p:cNvSpPr>
            <p:nvPr/>
          </p:nvSpPr>
          <p:spPr bwMode="auto">
            <a:xfrm>
              <a:off x="354110" y="48985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7" name="Rectangle 250">
              <a:extLst>
                <a:ext uri="{FF2B5EF4-FFF2-40B4-BE49-F238E27FC236}">
                  <a16:creationId xmlns:a16="http://schemas.microsoft.com/office/drawing/2014/main" id="{FC689E73-96C3-4DFF-ABAC-A63C4BB15CE7}"/>
                </a:ext>
              </a:extLst>
            </p:cNvPr>
            <p:cNvSpPr>
              <a:spLocks noChangeArrowheads="1"/>
            </p:cNvSpPr>
            <p:nvPr/>
          </p:nvSpPr>
          <p:spPr bwMode="auto">
            <a:xfrm>
              <a:off x="809543" y="48985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8" name="Rectangle 251">
              <a:extLst>
                <a:ext uri="{FF2B5EF4-FFF2-40B4-BE49-F238E27FC236}">
                  <a16:creationId xmlns:a16="http://schemas.microsoft.com/office/drawing/2014/main" id="{49DC827D-FB7B-4DC2-A762-F5F17F148510}"/>
                </a:ext>
              </a:extLst>
            </p:cNvPr>
            <p:cNvSpPr>
              <a:spLocks noChangeArrowheads="1"/>
            </p:cNvSpPr>
            <p:nvPr/>
          </p:nvSpPr>
          <p:spPr bwMode="auto">
            <a:xfrm>
              <a:off x="1263806" y="48985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9" name="Rectangle 252">
              <a:extLst>
                <a:ext uri="{FF2B5EF4-FFF2-40B4-BE49-F238E27FC236}">
                  <a16:creationId xmlns:a16="http://schemas.microsoft.com/office/drawing/2014/main" id="{C228A320-DB20-438B-A918-A580ACBFC819}"/>
                </a:ext>
              </a:extLst>
            </p:cNvPr>
            <p:cNvSpPr>
              <a:spLocks noChangeArrowheads="1"/>
            </p:cNvSpPr>
            <p:nvPr/>
          </p:nvSpPr>
          <p:spPr bwMode="auto">
            <a:xfrm>
              <a:off x="1719239" y="48985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0" name="Rectangle 253">
              <a:extLst>
                <a:ext uri="{FF2B5EF4-FFF2-40B4-BE49-F238E27FC236}">
                  <a16:creationId xmlns:a16="http://schemas.microsoft.com/office/drawing/2014/main" id="{9897219B-EBD5-4581-8A2F-89939367A697}"/>
                </a:ext>
              </a:extLst>
            </p:cNvPr>
            <p:cNvSpPr>
              <a:spLocks noChangeArrowheads="1"/>
            </p:cNvSpPr>
            <p:nvPr/>
          </p:nvSpPr>
          <p:spPr bwMode="auto">
            <a:xfrm>
              <a:off x="2173502" y="48985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1" name="Rectangle 254">
              <a:extLst>
                <a:ext uri="{FF2B5EF4-FFF2-40B4-BE49-F238E27FC236}">
                  <a16:creationId xmlns:a16="http://schemas.microsoft.com/office/drawing/2014/main" id="{B8DDB46C-98EC-4AA3-8DC6-3C1937629765}"/>
                </a:ext>
              </a:extLst>
            </p:cNvPr>
            <p:cNvSpPr>
              <a:spLocks noChangeArrowheads="1"/>
            </p:cNvSpPr>
            <p:nvPr/>
          </p:nvSpPr>
          <p:spPr bwMode="auto">
            <a:xfrm>
              <a:off x="2628935" y="48985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2" name="Rectangle 255">
              <a:extLst>
                <a:ext uri="{FF2B5EF4-FFF2-40B4-BE49-F238E27FC236}">
                  <a16:creationId xmlns:a16="http://schemas.microsoft.com/office/drawing/2014/main" id="{808B3D4B-87CC-405D-9F91-FF03DD240C00}"/>
                </a:ext>
              </a:extLst>
            </p:cNvPr>
            <p:cNvSpPr>
              <a:spLocks noChangeArrowheads="1"/>
            </p:cNvSpPr>
            <p:nvPr/>
          </p:nvSpPr>
          <p:spPr bwMode="auto">
            <a:xfrm>
              <a:off x="3083198" y="48985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3" name="Rectangle 268">
              <a:extLst>
                <a:ext uri="{FF2B5EF4-FFF2-40B4-BE49-F238E27FC236}">
                  <a16:creationId xmlns:a16="http://schemas.microsoft.com/office/drawing/2014/main" id="{368C3B92-A8BF-48DA-A49B-DEEB8B156B24}"/>
                </a:ext>
              </a:extLst>
            </p:cNvPr>
            <p:cNvSpPr>
              <a:spLocks noChangeArrowheads="1"/>
            </p:cNvSpPr>
            <p:nvPr/>
          </p:nvSpPr>
          <p:spPr bwMode="auto">
            <a:xfrm>
              <a:off x="8996805" y="48985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4" name="Rectangle 269">
              <a:extLst>
                <a:ext uri="{FF2B5EF4-FFF2-40B4-BE49-F238E27FC236}">
                  <a16:creationId xmlns:a16="http://schemas.microsoft.com/office/drawing/2014/main" id="{C6AE408F-F0A6-4B28-9BE9-0FACFB243E81}"/>
                </a:ext>
              </a:extLst>
            </p:cNvPr>
            <p:cNvSpPr>
              <a:spLocks noChangeArrowheads="1"/>
            </p:cNvSpPr>
            <p:nvPr/>
          </p:nvSpPr>
          <p:spPr bwMode="auto">
            <a:xfrm>
              <a:off x="9451068" y="48985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5" name="Rectangle 270">
              <a:extLst>
                <a:ext uri="{FF2B5EF4-FFF2-40B4-BE49-F238E27FC236}">
                  <a16:creationId xmlns:a16="http://schemas.microsoft.com/office/drawing/2014/main" id="{78937A9C-A111-49DA-A588-1C93AD60FC74}"/>
                </a:ext>
              </a:extLst>
            </p:cNvPr>
            <p:cNvSpPr>
              <a:spLocks noChangeArrowheads="1"/>
            </p:cNvSpPr>
            <p:nvPr/>
          </p:nvSpPr>
          <p:spPr bwMode="auto">
            <a:xfrm>
              <a:off x="9906502" y="48985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6" name="Rectangle 271">
              <a:extLst>
                <a:ext uri="{FF2B5EF4-FFF2-40B4-BE49-F238E27FC236}">
                  <a16:creationId xmlns:a16="http://schemas.microsoft.com/office/drawing/2014/main" id="{89501F7C-3060-4F40-952B-8BEDDCE50CFE}"/>
                </a:ext>
              </a:extLst>
            </p:cNvPr>
            <p:cNvSpPr>
              <a:spLocks noChangeArrowheads="1"/>
            </p:cNvSpPr>
            <p:nvPr/>
          </p:nvSpPr>
          <p:spPr bwMode="auto">
            <a:xfrm>
              <a:off x="10360764" y="48985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7" name="Rectangle 272">
              <a:extLst>
                <a:ext uri="{FF2B5EF4-FFF2-40B4-BE49-F238E27FC236}">
                  <a16:creationId xmlns:a16="http://schemas.microsoft.com/office/drawing/2014/main" id="{C12674AC-F8DE-4BF0-B819-9E2A2AF2FE50}"/>
                </a:ext>
              </a:extLst>
            </p:cNvPr>
            <p:cNvSpPr>
              <a:spLocks noChangeArrowheads="1"/>
            </p:cNvSpPr>
            <p:nvPr/>
          </p:nvSpPr>
          <p:spPr bwMode="auto">
            <a:xfrm>
              <a:off x="10816197" y="4898595"/>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8" name="Rectangle 273">
              <a:extLst>
                <a:ext uri="{FF2B5EF4-FFF2-40B4-BE49-F238E27FC236}">
                  <a16:creationId xmlns:a16="http://schemas.microsoft.com/office/drawing/2014/main" id="{B7785334-7690-4CF7-9269-7772426EDD7F}"/>
                </a:ext>
              </a:extLst>
            </p:cNvPr>
            <p:cNvSpPr>
              <a:spLocks noChangeArrowheads="1"/>
            </p:cNvSpPr>
            <p:nvPr/>
          </p:nvSpPr>
          <p:spPr bwMode="auto">
            <a:xfrm>
              <a:off x="11270460" y="4898595"/>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9" name="Rectangle 274">
              <a:extLst>
                <a:ext uri="{FF2B5EF4-FFF2-40B4-BE49-F238E27FC236}">
                  <a16:creationId xmlns:a16="http://schemas.microsoft.com/office/drawing/2014/main" id="{1D74AEA1-716D-444E-9FA0-111672E596C6}"/>
                </a:ext>
              </a:extLst>
            </p:cNvPr>
            <p:cNvSpPr>
              <a:spLocks noChangeArrowheads="1"/>
            </p:cNvSpPr>
            <p:nvPr/>
          </p:nvSpPr>
          <p:spPr bwMode="auto">
            <a:xfrm>
              <a:off x="11725893" y="4898595"/>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0" name="Rectangle 276">
              <a:extLst>
                <a:ext uri="{FF2B5EF4-FFF2-40B4-BE49-F238E27FC236}">
                  <a16:creationId xmlns:a16="http://schemas.microsoft.com/office/drawing/2014/main" id="{3438C147-B1A7-4B1E-AE39-DA7715FBB4D4}"/>
                </a:ext>
              </a:extLst>
            </p:cNvPr>
            <p:cNvSpPr>
              <a:spLocks noChangeArrowheads="1"/>
            </p:cNvSpPr>
            <p:nvPr/>
          </p:nvSpPr>
          <p:spPr bwMode="auto">
            <a:xfrm>
              <a:off x="354110"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1" name="Rectangle 277">
              <a:extLst>
                <a:ext uri="{FF2B5EF4-FFF2-40B4-BE49-F238E27FC236}">
                  <a16:creationId xmlns:a16="http://schemas.microsoft.com/office/drawing/2014/main" id="{84AA6B27-1DF9-4C1A-8EB8-285EAD7752BB}"/>
                </a:ext>
              </a:extLst>
            </p:cNvPr>
            <p:cNvSpPr>
              <a:spLocks noChangeArrowheads="1"/>
            </p:cNvSpPr>
            <p:nvPr/>
          </p:nvSpPr>
          <p:spPr bwMode="auto">
            <a:xfrm>
              <a:off x="809543"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2" name="Rectangle 278">
              <a:extLst>
                <a:ext uri="{FF2B5EF4-FFF2-40B4-BE49-F238E27FC236}">
                  <a16:creationId xmlns:a16="http://schemas.microsoft.com/office/drawing/2014/main" id="{EC4CD7F9-CEBB-45D2-BC0F-696E95FC1ED0}"/>
                </a:ext>
              </a:extLst>
            </p:cNvPr>
            <p:cNvSpPr>
              <a:spLocks noChangeArrowheads="1"/>
            </p:cNvSpPr>
            <p:nvPr/>
          </p:nvSpPr>
          <p:spPr bwMode="auto">
            <a:xfrm>
              <a:off x="1263806"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3" name="Rectangle 279">
              <a:extLst>
                <a:ext uri="{FF2B5EF4-FFF2-40B4-BE49-F238E27FC236}">
                  <a16:creationId xmlns:a16="http://schemas.microsoft.com/office/drawing/2014/main" id="{25CE44E3-3ADD-478D-A105-8FBE0876C3E3}"/>
                </a:ext>
              </a:extLst>
            </p:cNvPr>
            <p:cNvSpPr>
              <a:spLocks noChangeArrowheads="1"/>
            </p:cNvSpPr>
            <p:nvPr/>
          </p:nvSpPr>
          <p:spPr bwMode="auto">
            <a:xfrm>
              <a:off x="1719239"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4" name="Rectangle 280">
              <a:extLst>
                <a:ext uri="{FF2B5EF4-FFF2-40B4-BE49-F238E27FC236}">
                  <a16:creationId xmlns:a16="http://schemas.microsoft.com/office/drawing/2014/main" id="{A8F0BFFE-3D79-4101-821A-4AF5607ECB15}"/>
                </a:ext>
              </a:extLst>
            </p:cNvPr>
            <p:cNvSpPr>
              <a:spLocks noChangeArrowheads="1"/>
            </p:cNvSpPr>
            <p:nvPr/>
          </p:nvSpPr>
          <p:spPr bwMode="auto">
            <a:xfrm>
              <a:off x="2173502"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5" name="Rectangle 281">
              <a:extLst>
                <a:ext uri="{FF2B5EF4-FFF2-40B4-BE49-F238E27FC236}">
                  <a16:creationId xmlns:a16="http://schemas.microsoft.com/office/drawing/2014/main" id="{84D419AF-8225-41B8-86F5-75B9A63B28CE}"/>
                </a:ext>
              </a:extLst>
            </p:cNvPr>
            <p:cNvSpPr>
              <a:spLocks noChangeArrowheads="1"/>
            </p:cNvSpPr>
            <p:nvPr/>
          </p:nvSpPr>
          <p:spPr bwMode="auto">
            <a:xfrm>
              <a:off x="2628935"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6" name="Rectangle 282">
              <a:extLst>
                <a:ext uri="{FF2B5EF4-FFF2-40B4-BE49-F238E27FC236}">
                  <a16:creationId xmlns:a16="http://schemas.microsoft.com/office/drawing/2014/main" id="{4E58BD16-2A71-4755-BC85-16C8F3739257}"/>
                </a:ext>
              </a:extLst>
            </p:cNvPr>
            <p:cNvSpPr>
              <a:spLocks noChangeArrowheads="1"/>
            </p:cNvSpPr>
            <p:nvPr/>
          </p:nvSpPr>
          <p:spPr bwMode="auto">
            <a:xfrm>
              <a:off x="3083198"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7" name="Rectangle 283">
              <a:extLst>
                <a:ext uri="{FF2B5EF4-FFF2-40B4-BE49-F238E27FC236}">
                  <a16:creationId xmlns:a16="http://schemas.microsoft.com/office/drawing/2014/main" id="{F56B1EBF-9ACC-4EEA-9794-00E325DCA5C8}"/>
                </a:ext>
              </a:extLst>
            </p:cNvPr>
            <p:cNvSpPr>
              <a:spLocks noChangeArrowheads="1"/>
            </p:cNvSpPr>
            <p:nvPr/>
          </p:nvSpPr>
          <p:spPr bwMode="auto">
            <a:xfrm>
              <a:off x="3538630"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8" name="Rectangle 284">
              <a:extLst>
                <a:ext uri="{FF2B5EF4-FFF2-40B4-BE49-F238E27FC236}">
                  <a16:creationId xmlns:a16="http://schemas.microsoft.com/office/drawing/2014/main" id="{CCFE505E-DEE7-4620-81F5-36AFA872F47C}"/>
                </a:ext>
              </a:extLst>
            </p:cNvPr>
            <p:cNvSpPr>
              <a:spLocks noChangeArrowheads="1"/>
            </p:cNvSpPr>
            <p:nvPr/>
          </p:nvSpPr>
          <p:spPr bwMode="auto">
            <a:xfrm>
              <a:off x="3992893"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9" name="Rectangle 285">
              <a:extLst>
                <a:ext uri="{FF2B5EF4-FFF2-40B4-BE49-F238E27FC236}">
                  <a16:creationId xmlns:a16="http://schemas.microsoft.com/office/drawing/2014/main" id="{30C4E4C1-9D8B-44EC-8D99-2E618636E26D}"/>
                </a:ext>
              </a:extLst>
            </p:cNvPr>
            <p:cNvSpPr>
              <a:spLocks noChangeArrowheads="1"/>
            </p:cNvSpPr>
            <p:nvPr/>
          </p:nvSpPr>
          <p:spPr bwMode="auto">
            <a:xfrm>
              <a:off x="4448327"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0" name="Rectangle 286">
              <a:extLst>
                <a:ext uri="{FF2B5EF4-FFF2-40B4-BE49-F238E27FC236}">
                  <a16:creationId xmlns:a16="http://schemas.microsoft.com/office/drawing/2014/main" id="{775CBB56-B210-43F2-87E2-DE5A0CA40D46}"/>
                </a:ext>
              </a:extLst>
            </p:cNvPr>
            <p:cNvSpPr>
              <a:spLocks noChangeArrowheads="1"/>
            </p:cNvSpPr>
            <p:nvPr/>
          </p:nvSpPr>
          <p:spPr bwMode="auto">
            <a:xfrm>
              <a:off x="4902590"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1" name="Rectangle 287">
              <a:extLst>
                <a:ext uri="{FF2B5EF4-FFF2-40B4-BE49-F238E27FC236}">
                  <a16:creationId xmlns:a16="http://schemas.microsoft.com/office/drawing/2014/main" id="{6667B41B-9A3E-4667-A1C7-B7369F01012C}"/>
                </a:ext>
              </a:extLst>
            </p:cNvPr>
            <p:cNvSpPr>
              <a:spLocks noChangeArrowheads="1"/>
            </p:cNvSpPr>
            <p:nvPr/>
          </p:nvSpPr>
          <p:spPr bwMode="auto">
            <a:xfrm>
              <a:off x="5358022"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2" name="Rectangle 288">
              <a:extLst>
                <a:ext uri="{FF2B5EF4-FFF2-40B4-BE49-F238E27FC236}">
                  <a16:creationId xmlns:a16="http://schemas.microsoft.com/office/drawing/2014/main" id="{796F6F02-6043-46B6-ACB2-F0D85A8658E6}"/>
                </a:ext>
              </a:extLst>
            </p:cNvPr>
            <p:cNvSpPr>
              <a:spLocks noChangeArrowheads="1"/>
            </p:cNvSpPr>
            <p:nvPr/>
          </p:nvSpPr>
          <p:spPr bwMode="auto">
            <a:xfrm>
              <a:off x="5812285"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3" name="Rectangle 289">
              <a:extLst>
                <a:ext uri="{FF2B5EF4-FFF2-40B4-BE49-F238E27FC236}">
                  <a16:creationId xmlns:a16="http://schemas.microsoft.com/office/drawing/2014/main" id="{929725D4-ED31-40E2-8AB3-47D0FD5DE573}"/>
                </a:ext>
              </a:extLst>
            </p:cNvPr>
            <p:cNvSpPr>
              <a:spLocks noChangeArrowheads="1"/>
            </p:cNvSpPr>
            <p:nvPr/>
          </p:nvSpPr>
          <p:spPr bwMode="auto">
            <a:xfrm>
              <a:off x="6267718"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4" name="Rectangle 290">
              <a:extLst>
                <a:ext uri="{FF2B5EF4-FFF2-40B4-BE49-F238E27FC236}">
                  <a16:creationId xmlns:a16="http://schemas.microsoft.com/office/drawing/2014/main" id="{6E0AE0BD-ECE4-468E-A5C9-0DE456154DD2}"/>
                </a:ext>
              </a:extLst>
            </p:cNvPr>
            <p:cNvSpPr>
              <a:spLocks noChangeArrowheads="1"/>
            </p:cNvSpPr>
            <p:nvPr/>
          </p:nvSpPr>
          <p:spPr bwMode="auto">
            <a:xfrm>
              <a:off x="6721981"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5" name="Rectangle 291">
              <a:extLst>
                <a:ext uri="{FF2B5EF4-FFF2-40B4-BE49-F238E27FC236}">
                  <a16:creationId xmlns:a16="http://schemas.microsoft.com/office/drawing/2014/main" id="{4400955C-33E1-4C75-9F63-728D8665A91F}"/>
                </a:ext>
              </a:extLst>
            </p:cNvPr>
            <p:cNvSpPr>
              <a:spLocks noChangeArrowheads="1"/>
            </p:cNvSpPr>
            <p:nvPr/>
          </p:nvSpPr>
          <p:spPr bwMode="auto">
            <a:xfrm>
              <a:off x="7177414"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6" name="Rectangle 292">
              <a:extLst>
                <a:ext uri="{FF2B5EF4-FFF2-40B4-BE49-F238E27FC236}">
                  <a16:creationId xmlns:a16="http://schemas.microsoft.com/office/drawing/2014/main" id="{D961C0B6-3B1B-4839-857B-114099F3F192}"/>
                </a:ext>
              </a:extLst>
            </p:cNvPr>
            <p:cNvSpPr>
              <a:spLocks noChangeArrowheads="1"/>
            </p:cNvSpPr>
            <p:nvPr/>
          </p:nvSpPr>
          <p:spPr bwMode="auto">
            <a:xfrm>
              <a:off x="7631676"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7" name="Rectangle 293">
              <a:extLst>
                <a:ext uri="{FF2B5EF4-FFF2-40B4-BE49-F238E27FC236}">
                  <a16:creationId xmlns:a16="http://schemas.microsoft.com/office/drawing/2014/main" id="{DF5F8018-F3F9-4B6A-961C-FDE42B1ACFD9}"/>
                </a:ext>
              </a:extLst>
            </p:cNvPr>
            <p:cNvSpPr>
              <a:spLocks noChangeArrowheads="1"/>
            </p:cNvSpPr>
            <p:nvPr/>
          </p:nvSpPr>
          <p:spPr bwMode="auto">
            <a:xfrm>
              <a:off x="8087110"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8" name="Rectangle 294">
              <a:extLst>
                <a:ext uri="{FF2B5EF4-FFF2-40B4-BE49-F238E27FC236}">
                  <a16:creationId xmlns:a16="http://schemas.microsoft.com/office/drawing/2014/main" id="{F9B0F8D9-7724-4ACF-BA7F-110AA4FF0CD6}"/>
                </a:ext>
              </a:extLst>
            </p:cNvPr>
            <p:cNvSpPr>
              <a:spLocks noChangeArrowheads="1"/>
            </p:cNvSpPr>
            <p:nvPr/>
          </p:nvSpPr>
          <p:spPr bwMode="auto">
            <a:xfrm>
              <a:off x="8541373"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9" name="Rectangle 295">
              <a:extLst>
                <a:ext uri="{FF2B5EF4-FFF2-40B4-BE49-F238E27FC236}">
                  <a16:creationId xmlns:a16="http://schemas.microsoft.com/office/drawing/2014/main" id="{1D3659AF-0565-450F-85E1-3D9707E72F53}"/>
                </a:ext>
              </a:extLst>
            </p:cNvPr>
            <p:cNvSpPr>
              <a:spLocks noChangeArrowheads="1"/>
            </p:cNvSpPr>
            <p:nvPr/>
          </p:nvSpPr>
          <p:spPr bwMode="auto">
            <a:xfrm>
              <a:off x="8996805"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0" name="Rectangle 296">
              <a:extLst>
                <a:ext uri="{FF2B5EF4-FFF2-40B4-BE49-F238E27FC236}">
                  <a16:creationId xmlns:a16="http://schemas.microsoft.com/office/drawing/2014/main" id="{5FE90139-0B55-4644-A3B5-120193B9A581}"/>
                </a:ext>
              </a:extLst>
            </p:cNvPr>
            <p:cNvSpPr>
              <a:spLocks noChangeArrowheads="1"/>
            </p:cNvSpPr>
            <p:nvPr/>
          </p:nvSpPr>
          <p:spPr bwMode="auto">
            <a:xfrm>
              <a:off x="9451068"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1" name="Rectangle 297">
              <a:extLst>
                <a:ext uri="{FF2B5EF4-FFF2-40B4-BE49-F238E27FC236}">
                  <a16:creationId xmlns:a16="http://schemas.microsoft.com/office/drawing/2014/main" id="{5C52DEE4-F75A-448E-AC22-D4A8424D605A}"/>
                </a:ext>
              </a:extLst>
            </p:cNvPr>
            <p:cNvSpPr>
              <a:spLocks noChangeArrowheads="1"/>
            </p:cNvSpPr>
            <p:nvPr/>
          </p:nvSpPr>
          <p:spPr bwMode="auto">
            <a:xfrm>
              <a:off x="9906502" y="54069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2" name="Rectangle 298">
              <a:extLst>
                <a:ext uri="{FF2B5EF4-FFF2-40B4-BE49-F238E27FC236}">
                  <a16:creationId xmlns:a16="http://schemas.microsoft.com/office/drawing/2014/main" id="{0FAA6019-458E-49C0-82BF-4DA9376EF5EF}"/>
                </a:ext>
              </a:extLst>
            </p:cNvPr>
            <p:cNvSpPr>
              <a:spLocks noChangeArrowheads="1"/>
            </p:cNvSpPr>
            <p:nvPr/>
          </p:nvSpPr>
          <p:spPr bwMode="auto">
            <a:xfrm>
              <a:off x="10360764"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3" name="Rectangle 299">
              <a:extLst>
                <a:ext uri="{FF2B5EF4-FFF2-40B4-BE49-F238E27FC236}">
                  <a16:creationId xmlns:a16="http://schemas.microsoft.com/office/drawing/2014/main" id="{A10BEF18-4D65-4ECD-AD29-9B429488E510}"/>
                </a:ext>
              </a:extLst>
            </p:cNvPr>
            <p:cNvSpPr>
              <a:spLocks noChangeArrowheads="1"/>
            </p:cNvSpPr>
            <p:nvPr/>
          </p:nvSpPr>
          <p:spPr bwMode="auto">
            <a:xfrm>
              <a:off x="10816197" y="5406987"/>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4" name="Rectangle 300">
              <a:extLst>
                <a:ext uri="{FF2B5EF4-FFF2-40B4-BE49-F238E27FC236}">
                  <a16:creationId xmlns:a16="http://schemas.microsoft.com/office/drawing/2014/main" id="{B5150899-574E-4361-8BD8-908931E2F979}"/>
                </a:ext>
              </a:extLst>
            </p:cNvPr>
            <p:cNvSpPr>
              <a:spLocks noChangeArrowheads="1"/>
            </p:cNvSpPr>
            <p:nvPr/>
          </p:nvSpPr>
          <p:spPr bwMode="auto">
            <a:xfrm>
              <a:off x="11270460"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5" name="Rectangle 301">
              <a:extLst>
                <a:ext uri="{FF2B5EF4-FFF2-40B4-BE49-F238E27FC236}">
                  <a16:creationId xmlns:a16="http://schemas.microsoft.com/office/drawing/2014/main" id="{BEA711FE-B1AF-4B37-81CB-C560FA27C379}"/>
                </a:ext>
              </a:extLst>
            </p:cNvPr>
            <p:cNvSpPr>
              <a:spLocks noChangeArrowheads="1"/>
            </p:cNvSpPr>
            <p:nvPr/>
          </p:nvSpPr>
          <p:spPr bwMode="auto">
            <a:xfrm>
              <a:off x="11725893"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6" name="Rectangle 303">
              <a:extLst>
                <a:ext uri="{FF2B5EF4-FFF2-40B4-BE49-F238E27FC236}">
                  <a16:creationId xmlns:a16="http://schemas.microsoft.com/office/drawing/2014/main" id="{80E4ED87-41E6-49B3-91BA-686B2B81BE5B}"/>
                </a:ext>
              </a:extLst>
            </p:cNvPr>
            <p:cNvSpPr>
              <a:spLocks noChangeArrowheads="1"/>
            </p:cNvSpPr>
            <p:nvPr/>
          </p:nvSpPr>
          <p:spPr bwMode="auto">
            <a:xfrm>
              <a:off x="354110"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7" name="Rectangle 304">
              <a:extLst>
                <a:ext uri="{FF2B5EF4-FFF2-40B4-BE49-F238E27FC236}">
                  <a16:creationId xmlns:a16="http://schemas.microsoft.com/office/drawing/2014/main" id="{4E9BE40A-EE42-4123-8BA0-FF7F0385F340}"/>
                </a:ext>
              </a:extLst>
            </p:cNvPr>
            <p:cNvSpPr>
              <a:spLocks noChangeArrowheads="1"/>
            </p:cNvSpPr>
            <p:nvPr/>
          </p:nvSpPr>
          <p:spPr bwMode="auto">
            <a:xfrm>
              <a:off x="809543"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8" name="Rectangle 305">
              <a:extLst>
                <a:ext uri="{FF2B5EF4-FFF2-40B4-BE49-F238E27FC236}">
                  <a16:creationId xmlns:a16="http://schemas.microsoft.com/office/drawing/2014/main" id="{B611F1C1-8FC2-46A0-9BD2-C302F7B52C75}"/>
                </a:ext>
              </a:extLst>
            </p:cNvPr>
            <p:cNvSpPr>
              <a:spLocks noChangeArrowheads="1"/>
            </p:cNvSpPr>
            <p:nvPr/>
          </p:nvSpPr>
          <p:spPr bwMode="auto">
            <a:xfrm>
              <a:off x="1263806"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9" name="Rectangle 306">
              <a:extLst>
                <a:ext uri="{FF2B5EF4-FFF2-40B4-BE49-F238E27FC236}">
                  <a16:creationId xmlns:a16="http://schemas.microsoft.com/office/drawing/2014/main" id="{930B6D85-2884-41AB-BDBA-4E324F36B453}"/>
                </a:ext>
              </a:extLst>
            </p:cNvPr>
            <p:cNvSpPr>
              <a:spLocks noChangeArrowheads="1"/>
            </p:cNvSpPr>
            <p:nvPr/>
          </p:nvSpPr>
          <p:spPr bwMode="auto">
            <a:xfrm>
              <a:off x="1719239"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0" name="Rectangle 307">
              <a:extLst>
                <a:ext uri="{FF2B5EF4-FFF2-40B4-BE49-F238E27FC236}">
                  <a16:creationId xmlns:a16="http://schemas.microsoft.com/office/drawing/2014/main" id="{7F9C1F3D-FD52-424C-9FF6-C48477A4981B}"/>
                </a:ext>
              </a:extLst>
            </p:cNvPr>
            <p:cNvSpPr>
              <a:spLocks noChangeArrowheads="1"/>
            </p:cNvSpPr>
            <p:nvPr/>
          </p:nvSpPr>
          <p:spPr bwMode="auto">
            <a:xfrm>
              <a:off x="2173502"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1" name="Rectangle 308">
              <a:extLst>
                <a:ext uri="{FF2B5EF4-FFF2-40B4-BE49-F238E27FC236}">
                  <a16:creationId xmlns:a16="http://schemas.microsoft.com/office/drawing/2014/main" id="{E7486E9D-3A69-4A97-AA5C-AF76EF8F51C6}"/>
                </a:ext>
              </a:extLst>
            </p:cNvPr>
            <p:cNvSpPr>
              <a:spLocks noChangeArrowheads="1"/>
            </p:cNvSpPr>
            <p:nvPr/>
          </p:nvSpPr>
          <p:spPr bwMode="auto">
            <a:xfrm>
              <a:off x="2628935"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2" name="Rectangle 309">
              <a:extLst>
                <a:ext uri="{FF2B5EF4-FFF2-40B4-BE49-F238E27FC236}">
                  <a16:creationId xmlns:a16="http://schemas.microsoft.com/office/drawing/2014/main" id="{0AA7E796-96DA-498C-93D9-136DDFB2FCF2}"/>
                </a:ext>
              </a:extLst>
            </p:cNvPr>
            <p:cNvSpPr>
              <a:spLocks noChangeArrowheads="1"/>
            </p:cNvSpPr>
            <p:nvPr/>
          </p:nvSpPr>
          <p:spPr bwMode="auto">
            <a:xfrm>
              <a:off x="3083198"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3" name="Rectangle 310">
              <a:extLst>
                <a:ext uri="{FF2B5EF4-FFF2-40B4-BE49-F238E27FC236}">
                  <a16:creationId xmlns:a16="http://schemas.microsoft.com/office/drawing/2014/main" id="{A66B0CB8-31EE-439B-AC73-841AF9BC5F30}"/>
                </a:ext>
              </a:extLst>
            </p:cNvPr>
            <p:cNvSpPr>
              <a:spLocks noChangeArrowheads="1"/>
            </p:cNvSpPr>
            <p:nvPr/>
          </p:nvSpPr>
          <p:spPr bwMode="auto">
            <a:xfrm>
              <a:off x="3538630"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4" name="Rectangle 311">
              <a:extLst>
                <a:ext uri="{FF2B5EF4-FFF2-40B4-BE49-F238E27FC236}">
                  <a16:creationId xmlns:a16="http://schemas.microsoft.com/office/drawing/2014/main" id="{3369CA06-5E6E-4F9E-A1F5-CDE8295570AF}"/>
                </a:ext>
              </a:extLst>
            </p:cNvPr>
            <p:cNvSpPr>
              <a:spLocks noChangeArrowheads="1"/>
            </p:cNvSpPr>
            <p:nvPr/>
          </p:nvSpPr>
          <p:spPr bwMode="auto">
            <a:xfrm>
              <a:off x="3992893"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5" name="Rectangle 312">
              <a:extLst>
                <a:ext uri="{FF2B5EF4-FFF2-40B4-BE49-F238E27FC236}">
                  <a16:creationId xmlns:a16="http://schemas.microsoft.com/office/drawing/2014/main" id="{E99CE921-0DE8-4AB7-AC5C-1424E0C194CF}"/>
                </a:ext>
              </a:extLst>
            </p:cNvPr>
            <p:cNvSpPr>
              <a:spLocks noChangeArrowheads="1"/>
            </p:cNvSpPr>
            <p:nvPr/>
          </p:nvSpPr>
          <p:spPr bwMode="auto">
            <a:xfrm>
              <a:off x="4448327"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6" name="Rectangle 313">
              <a:extLst>
                <a:ext uri="{FF2B5EF4-FFF2-40B4-BE49-F238E27FC236}">
                  <a16:creationId xmlns:a16="http://schemas.microsoft.com/office/drawing/2014/main" id="{44B0D7FC-1229-4D80-AFFC-1892AC41BCE3}"/>
                </a:ext>
              </a:extLst>
            </p:cNvPr>
            <p:cNvSpPr>
              <a:spLocks noChangeArrowheads="1"/>
            </p:cNvSpPr>
            <p:nvPr/>
          </p:nvSpPr>
          <p:spPr bwMode="auto">
            <a:xfrm>
              <a:off x="4902590"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7" name="Rectangle 314">
              <a:extLst>
                <a:ext uri="{FF2B5EF4-FFF2-40B4-BE49-F238E27FC236}">
                  <a16:creationId xmlns:a16="http://schemas.microsoft.com/office/drawing/2014/main" id="{9CC127BC-9564-47FC-B62B-448598DBAB57}"/>
                </a:ext>
              </a:extLst>
            </p:cNvPr>
            <p:cNvSpPr>
              <a:spLocks noChangeArrowheads="1"/>
            </p:cNvSpPr>
            <p:nvPr/>
          </p:nvSpPr>
          <p:spPr bwMode="auto">
            <a:xfrm>
              <a:off x="5358022"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8" name="Rectangle 315">
              <a:extLst>
                <a:ext uri="{FF2B5EF4-FFF2-40B4-BE49-F238E27FC236}">
                  <a16:creationId xmlns:a16="http://schemas.microsoft.com/office/drawing/2014/main" id="{B9AB1F98-2ED9-4FA8-B563-43ABB5173B26}"/>
                </a:ext>
              </a:extLst>
            </p:cNvPr>
            <p:cNvSpPr>
              <a:spLocks noChangeArrowheads="1"/>
            </p:cNvSpPr>
            <p:nvPr/>
          </p:nvSpPr>
          <p:spPr bwMode="auto">
            <a:xfrm>
              <a:off x="5812285"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9" name="Rectangle 316">
              <a:extLst>
                <a:ext uri="{FF2B5EF4-FFF2-40B4-BE49-F238E27FC236}">
                  <a16:creationId xmlns:a16="http://schemas.microsoft.com/office/drawing/2014/main" id="{A6DA074F-063A-4813-AE3D-039A5CEC3F77}"/>
                </a:ext>
              </a:extLst>
            </p:cNvPr>
            <p:cNvSpPr>
              <a:spLocks noChangeArrowheads="1"/>
            </p:cNvSpPr>
            <p:nvPr/>
          </p:nvSpPr>
          <p:spPr bwMode="auto">
            <a:xfrm>
              <a:off x="6267718"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0" name="Rectangle 317">
              <a:extLst>
                <a:ext uri="{FF2B5EF4-FFF2-40B4-BE49-F238E27FC236}">
                  <a16:creationId xmlns:a16="http://schemas.microsoft.com/office/drawing/2014/main" id="{E2D48949-643D-4CD5-94F2-5B81BCC4A407}"/>
                </a:ext>
              </a:extLst>
            </p:cNvPr>
            <p:cNvSpPr>
              <a:spLocks noChangeArrowheads="1"/>
            </p:cNvSpPr>
            <p:nvPr/>
          </p:nvSpPr>
          <p:spPr bwMode="auto">
            <a:xfrm>
              <a:off x="6721981"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1" name="Rectangle 318">
              <a:extLst>
                <a:ext uri="{FF2B5EF4-FFF2-40B4-BE49-F238E27FC236}">
                  <a16:creationId xmlns:a16="http://schemas.microsoft.com/office/drawing/2014/main" id="{00728DC9-776B-49FA-ABFC-CE0772CDA2EE}"/>
                </a:ext>
              </a:extLst>
            </p:cNvPr>
            <p:cNvSpPr>
              <a:spLocks noChangeArrowheads="1"/>
            </p:cNvSpPr>
            <p:nvPr/>
          </p:nvSpPr>
          <p:spPr bwMode="auto">
            <a:xfrm>
              <a:off x="7177414"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2" name="Rectangle 319">
              <a:extLst>
                <a:ext uri="{FF2B5EF4-FFF2-40B4-BE49-F238E27FC236}">
                  <a16:creationId xmlns:a16="http://schemas.microsoft.com/office/drawing/2014/main" id="{F940E1FC-5AC7-4790-9F31-160A60507111}"/>
                </a:ext>
              </a:extLst>
            </p:cNvPr>
            <p:cNvSpPr>
              <a:spLocks noChangeArrowheads="1"/>
            </p:cNvSpPr>
            <p:nvPr/>
          </p:nvSpPr>
          <p:spPr bwMode="auto">
            <a:xfrm>
              <a:off x="7631676"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3" name="Rectangle 320">
              <a:extLst>
                <a:ext uri="{FF2B5EF4-FFF2-40B4-BE49-F238E27FC236}">
                  <a16:creationId xmlns:a16="http://schemas.microsoft.com/office/drawing/2014/main" id="{9A9BC016-C68C-4EA0-9BAE-277C05D16E62}"/>
                </a:ext>
              </a:extLst>
            </p:cNvPr>
            <p:cNvSpPr>
              <a:spLocks noChangeArrowheads="1"/>
            </p:cNvSpPr>
            <p:nvPr/>
          </p:nvSpPr>
          <p:spPr bwMode="auto">
            <a:xfrm>
              <a:off x="8087110"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4" name="Rectangle 321">
              <a:extLst>
                <a:ext uri="{FF2B5EF4-FFF2-40B4-BE49-F238E27FC236}">
                  <a16:creationId xmlns:a16="http://schemas.microsoft.com/office/drawing/2014/main" id="{85D72911-CD6D-4223-B9B7-AF8B7667D669}"/>
                </a:ext>
              </a:extLst>
            </p:cNvPr>
            <p:cNvSpPr>
              <a:spLocks noChangeArrowheads="1"/>
            </p:cNvSpPr>
            <p:nvPr/>
          </p:nvSpPr>
          <p:spPr bwMode="auto">
            <a:xfrm>
              <a:off x="8541373"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5" name="Rectangle 322">
              <a:extLst>
                <a:ext uri="{FF2B5EF4-FFF2-40B4-BE49-F238E27FC236}">
                  <a16:creationId xmlns:a16="http://schemas.microsoft.com/office/drawing/2014/main" id="{44F55F88-B6F7-42F9-A7A0-92FA35616202}"/>
                </a:ext>
              </a:extLst>
            </p:cNvPr>
            <p:cNvSpPr>
              <a:spLocks noChangeArrowheads="1"/>
            </p:cNvSpPr>
            <p:nvPr/>
          </p:nvSpPr>
          <p:spPr bwMode="auto">
            <a:xfrm>
              <a:off x="8996805"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6" name="Rectangle 323">
              <a:extLst>
                <a:ext uri="{FF2B5EF4-FFF2-40B4-BE49-F238E27FC236}">
                  <a16:creationId xmlns:a16="http://schemas.microsoft.com/office/drawing/2014/main" id="{1FAEF597-1324-4785-A2F5-812B9B7E3CCF}"/>
                </a:ext>
              </a:extLst>
            </p:cNvPr>
            <p:cNvSpPr>
              <a:spLocks noChangeArrowheads="1"/>
            </p:cNvSpPr>
            <p:nvPr/>
          </p:nvSpPr>
          <p:spPr bwMode="auto">
            <a:xfrm>
              <a:off x="9451068"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7" name="Rectangle 324">
              <a:extLst>
                <a:ext uri="{FF2B5EF4-FFF2-40B4-BE49-F238E27FC236}">
                  <a16:creationId xmlns:a16="http://schemas.microsoft.com/office/drawing/2014/main" id="{547E500B-89FF-4790-A774-7467AA539E03}"/>
                </a:ext>
              </a:extLst>
            </p:cNvPr>
            <p:cNvSpPr>
              <a:spLocks noChangeArrowheads="1"/>
            </p:cNvSpPr>
            <p:nvPr/>
          </p:nvSpPr>
          <p:spPr bwMode="auto">
            <a:xfrm>
              <a:off x="9906502"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8" name="Rectangle 325">
              <a:extLst>
                <a:ext uri="{FF2B5EF4-FFF2-40B4-BE49-F238E27FC236}">
                  <a16:creationId xmlns:a16="http://schemas.microsoft.com/office/drawing/2014/main" id="{BDE832F9-2CD6-4DA9-8C6D-29D6EF4A68C3}"/>
                </a:ext>
              </a:extLst>
            </p:cNvPr>
            <p:cNvSpPr>
              <a:spLocks noChangeArrowheads="1"/>
            </p:cNvSpPr>
            <p:nvPr/>
          </p:nvSpPr>
          <p:spPr bwMode="auto">
            <a:xfrm>
              <a:off x="10360764" y="5915379"/>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9" name="Rectangle 326">
              <a:extLst>
                <a:ext uri="{FF2B5EF4-FFF2-40B4-BE49-F238E27FC236}">
                  <a16:creationId xmlns:a16="http://schemas.microsoft.com/office/drawing/2014/main" id="{8F14BE8F-17A2-48D9-99B9-13D9B36CFF51}"/>
                </a:ext>
              </a:extLst>
            </p:cNvPr>
            <p:cNvSpPr>
              <a:spLocks noChangeArrowheads="1"/>
            </p:cNvSpPr>
            <p:nvPr/>
          </p:nvSpPr>
          <p:spPr bwMode="auto">
            <a:xfrm>
              <a:off x="10816197"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0" name="Rectangle 327">
              <a:extLst>
                <a:ext uri="{FF2B5EF4-FFF2-40B4-BE49-F238E27FC236}">
                  <a16:creationId xmlns:a16="http://schemas.microsoft.com/office/drawing/2014/main" id="{2CA28AB2-A869-47B1-9798-9E8733980AC2}"/>
                </a:ext>
              </a:extLst>
            </p:cNvPr>
            <p:cNvSpPr>
              <a:spLocks noChangeArrowheads="1"/>
            </p:cNvSpPr>
            <p:nvPr/>
          </p:nvSpPr>
          <p:spPr bwMode="auto">
            <a:xfrm>
              <a:off x="11270460" y="5915379"/>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1" name="Rectangle 328">
              <a:extLst>
                <a:ext uri="{FF2B5EF4-FFF2-40B4-BE49-F238E27FC236}">
                  <a16:creationId xmlns:a16="http://schemas.microsoft.com/office/drawing/2014/main" id="{FA45DCC4-369F-4348-B31A-DDD34207D995}"/>
                </a:ext>
              </a:extLst>
            </p:cNvPr>
            <p:cNvSpPr>
              <a:spLocks noChangeArrowheads="1"/>
            </p:cNvSpPr>
            <p:nvPr/>
          </p:nvSpPr>
          <p:spPr bwMode="auto">
            <a:xfrm>
              <a:off x="11725893" y="5915379"/>
              <a:ext cx="10882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2" name="Rectangle 303">
              <a:extLst>
                <a:ext uri="{FF2B5EF4-FFF2-40B4-BE49-F238E27FC236}">
                  <a16:creationId xmlns:a16="http://schemas.microsoft.com/office/drawing/2014/main" id="{5246F475-6CE9-44EF-B241-5C98A3993F47}"/>
                </a:ext>
              </a:extLst>
            </p:cNvPr>
            <p:cNvSpPr>
              <a:spLocks noChangeArrowheads="1"/>
            </p:cNvSpPr>
            <p:nvPr/>
          </p:nvSpPr>
          <p:spPr bwMode="auto">
            <a:xfrm>
              <a:off x="354110"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3" name="Rectangle 304">
              <a:extLst>
                <a:ext uri="{FF2B5EF4-FFF2-40B4-BE49-F238E27FC236}">
                  <a16:creationId xmlns:a16="http://schemas.microsoft.com/office/drawing/2014/main" id="{0212C143-6DDE-4AC2-94C2-CCD6202BFFBB}"/>
                </a:ext>
              </a:extLst>
            </p:cNvPr>
            <p:cNvSpPr>
              <a:spLocks noChangeArrowheads="1"/>
            </p:cNvSpPr>
            <p:nvPr/>
          </p:nvSpPr>
          <p:spPr bwMode="auto">
            <a:xfrm>
              <a:off x="809543"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4" name="Rectangle 305">
              <a:extLst>
                <a:ext uri="{FF2B5EF4-FFF2-40B4-BE49-F238E27FC236}">
                  <a16:creationId xmlns:a16="http://schemas.microsoft.com/office/drawing/2014/main" id="{DC9D434B-9E3A-4EBA-8C92-28B96B398B1A}"/>
                </a:ext>
              </a:extLst>
            </p:cNvPr>
            <p:cNvSpPr>
              <a:spLocks noChangeArrowheads="1"/>
            </p:cNvSpPr>
            <p:nvPr/>
          </p:nvSpPr>
          <p:spPr bwMode="auto">
            <a:xfrm>
              <a:off x="1263806"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5" name="Rectangle 306">
              <a:extLst>
                <a:ext uri="{FF2B5EF4-FFF2-40B4-BE49-F238E27FC236}">
                  <a16:creationId xmlns:a16="http://schemas.microsoft.com/office/drawing/2014/main" id="{C336F0B6-E934-4035-96C1-1890FAB7FC59}"/>
                </a:ext>
              </a:extLst>
            </p:cNvPr>
            <p:cNvSpPr>
              <a:spLocks noChangeArrowheads="1"/>
            </p:cNvSpPr>
            <p:nvPr/>
          </p:nvSpPr>
          <p:spPr bwMode="auto">
            <a:xfrm>
              <a:off x="1719239"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6" name="Rectangle 307">
              <a:extLst>
                <a:ext uri="{FF2B5EF4-FFF2-40B4-BE49-F238E27FC236}">
                  <a16:creationId xmlns:a16="http://schemas.microsoft.com/office/drawing/2014/main" id="{449858E0-3129-497A-A76F-A7B8CCC41D2C}"/>
                </a:ext>
              </a:extLst>
            </p:cNvPr>
            <p:cNvSpPr>
              <a:spLocks noChangeArrowheads="1"/>
            </p:cNvSpPr>
            <p:nvPr/>
          </p:nvSpPr>
          <p:spPr bwMode="auto">
            <a:xfrm>
              <a:off x="2173502"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7" name="Rectangle 308">
              <a:extLst>
                <a:ext uri="{FF2B5EF4-FFF2-40B4-BE49-F238E27FC236}">
                  <a16:creationId xmlns:a16="http://schemas.microsoft.com/office/drawing/2014/main" id="{5E5A0525-E0F7-473B-BF1D-921297C341BA}"/>
                </a:ext>
              </a:extLst>
            </p:cNvPr>
            <p:cNvSpPr>
              <a:spLocks noChangeArrowheads="1"/>
            </p:cNvSpPr>
            <p:nvPr/>
          </p:nvSpPr>
          <p:spPr bwMode="auto">
            <a:xfrm>
              <a:off x="2628935"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8" name="Rectangle 309">
              <a:extLst>
                <a:ext uri="{FF2B5EF4-FFF2-40B4-BE49-F238E27FC236}">
                  <a16:creationId xmlns:a16="http://schemas.microsoft.com/office/drawing/2014/main" id="{40BA3401-B130-4070-8812-6D1E64DFCA8B}"/>
                </a:ext>
              </a:extLst>
            </p:cNvPr>
            <p:cNvSpPr>
              <a:spLocks noChangeArrowheads="1"/>
            </p:cNvSpPr>
            <p:nvPr/>
          </p:nvSpPr>
          <p:spPr bwMode="auto">
            <a:xfrm>
              <a:off x="3083198"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9" name="Rectangle 310">
              <a:extLst>
                <a:ext uri="{FF2B5EF4-FFF2-40B4-BE49-F238E27FC236}">
                  <a16:creationId xmlns:a16="http://schemas.microsoft.com/office/drawing/2014/main" id="{43428A0F-0399-49CB-B65B-308D799020F2}"/>
                </a:ext>
              </a:extLst>
            </p:cNvPr>
            <p:cNvSpPr>
              <a:spLocks noChangeArrowheads="1"/>
            </p:cNvSpPr>
            <p:nvPr/>
          </p:nvSpPr>
          <p:spPr bwMode="auto">
            <a:xfrm>
              <a:off x="3538630"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0" name="Rectangle 311">
              <a:extLst>
                <a:ext uri="{FF2B5EF4-FFF2-40B4-BE49-F238E27FC236}">
                  <a16:creationId xmlns:a16="http://schemas.microsoft.com/office/drawing/2014/main" id="{03BCC0FA-5699-431F-8C8A-B7CFDACB8F0D}"/>
                </a:ext>
              </a:extLst>
            </p:cNvPr>
            <p:cNvSpPr>
              <a:spLocks noChangeArrowheads="1"/>
            </p:cNvSpPr>
            <p:nvPr/>
          </p:nvSpPr>
          <p:spPr bwMode="auto">
            <a:xfrm>
              <a:off x="3992893"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1" name="Rectangle 312">
              <a:extLst>
                <a:ext uri="{FF2B5EF4-FFF2-40B4-BE49-F238E27FC236}">
                  <a16:creationId xmlns:a16="http://schemas.microsoft.com/office/drawing/2014/main" id="{556516AA-1DCD-4F78-A473-1DD49BC9A983}"/>
                </a:ext>
              </a:extLst>
            </p:cNvPr>
            <p:cNvSpPr>
              <a:spLocks noChangeArrowheads="1"/>
            </p:cNvSpPr>
            <p:nvPr/>
          </p:nvSpPr>
          <p:spPr bwMode="auto">
            <a:xfrm>
              <a:off x="4448327"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2" name="Rectangle 313">
              <a:extLst>
                <a:ext uri="{FF2B5EF4-FFF2-40B4-BE49-F238E27FC236}">
                  <a16:creationId xmlns:a16="http://schemas.microsoft.com/office/drawing/2014/main" id="{CA00595A-8F2B-4D73-846B-3B7A9C584FFE}"/>
                </a:ext>
              </a:extLst>
            </p:cNvPr>
            <p:cNvSpPr>
              <a:spLocks noChangeArrowheads="1"/>
            </p:cNvSpPr>
            <p:nvPr/>
          </p:nvSpPr>
          <p:spPr bwMode="auto">
            <a:xfrm>
              <a:off x="4902590"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3" name="Rectangle 314">
              <a:extLst>
                <a:ext uri="{FF2B5EF4-FFF2-40B4-BE49-F238E27FC236}">
                  <a16:creationId xmlns:a16="http://schemas.microsoft.com/office/drawing/2014/main" id="{76207ABA-2173-41C4-88F3-C94E5346CD7D}"/>
                </a:ext>
              </a:extLst>
            </p:cNvPr>
            <p:cNvSpPr>
              <a:spLocks noChangeArrowheads="1"/>
            </p:cNvSpPr>
            <p:nvPr/>
          </p:nvSpPr>
          <p:spPr bwMode="auto">
            <a:xfrm>
              <a:off x="5358022"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4" name="Rectangle 315">
              <a:extLst>
                <a:ext uri="{FF2B5EF4-FFF2-40B4-BE49-F238E27FC236}">
                  <a16:creationId xmlns:a16="http://schemas.microsoft.com/office/drawing/2014/main" id="{22D2EBC9-8BFC-4568-9B2E-77642424867E}"/>
                </a:ext>
              </a:extLst>
            </p:cNvPr>
            <p:cNvSpPr>
              <a:spLocks noChangeArrowheads="1"/>
            </p:cNvSpPr>
            <p:nvPr/>
          </p:nvSpPr>
          <p:spPr bwMode="auto">
            <a:xfrm>
              <a:off x="5812285"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5" name="Rectangle 316">
              <a:extLst>
                <a:ext uri="{FF2B5EF4-FFF2-40B4-BE49-F238E27FC236}">
                  <a16:creationId xmlns:a16="http://schemas.microsoft.com/office/drawing/2014/main" id="{BCF3A8ED-BBBB-4991-AF9D-6BECE831C115}"/>
                </a:ext>
              </a:extLst>
            </p:cNvPr>
            <p:cNvSpPr>
              <a:spLocks noChangeArrowheads="1"/>
            </p:cNvSpPr>
            <p:nvPr/>
          </p:nvSpPr>
          <p:spPr bwMode="auto">
            <a:xfrm>
              <a:off x="6267718"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6" name="Rectangle 317">
              <a:extLst>
                <a:ext uri="{FF2B5EF4-FFF2-40B4-BE49-F238E27FC236}">
                  <a16:creationId xmlns:a16="http://schemas.microsoft.com/office/drawing/2014/main" id="{2C735C09-F863-40CC-B903-4E8394118D09}"/>
                </a:ext>
              </a:extLst>
            </p:cNvPr>
            <p:cNvSpPr>
              <a:spLocks noChangeArrowheads="1"/>
            </p:cNvSpPr>
            <p:nvPr/>
          </p:nvSpPr>
          <p:spPr bwMode="auto">
            <a:xfrm>
              <a:off x="6721981"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7" name="Rectangle 318">
              <a:extLst>
                <a:ext uri="{FF2B5EF4-FFF2-40B4-BE49-F238E27FC236}">
                  <a16:creationId xmlns:a16="http://schemas.microsoft.com/office/drawing/2014/main" id="{5B9A0F98-970C-4A0E-A6C7-B55BCE0CEDB0}"/>
                </a:ext>
              </a:extLst>
            </p:cNvPr>
            <p:cNvSpPr>
              <a:spLocks noChangeArrowheads="1"/>
            </p:cNvSpPr>
            <p:nvPr/>
          </p:nvSpPr>
          <p:spPr bwMode="auto">
            <a:xfrm>
              <a:off x="7177414"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8" name="Rectangle 319">
              <a:extLst>
                <a:ext uri="{FF2B5EF4-FFF2-40B4-BE49-F238E27FC236}">
                  <a16:creationId xmlns:a16="http://schemas.microsoft.com/office/drawing/2014/main" id="{19BA8D7A-9A73-4E82-8C3D-2920BAD2FB88}"/>
                </a:ext>
              </a:extLst>
            </p:cNvPr>
            <p:cNvSpPr>
              <a:spLocks noChangeArrowheads="1"/>
            </p:cNvSpPr>
            <p:nvPr/>
          </p:nvSpPr>
          <p:spPr bwMode="auto">
            <a:xfrm>
              <a:off x="7631676"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9" name="Rectangle 320">
              <a:extLst>
                <a:ext uri="{FF2B5EF4-FFF2-40B4-BE49-F238E27FC236}">
                  <a16:creationId xmlns:a16="http://schemas.microsoft.com/office/drawing/2014/main" id="{15718E9B-0168-4026-9DA9-25FB77F48789}"/>
                </a:ext>
              </a:extLst>
            </p:cNvPr>
            <p:cNvSpPr>
              <a:spLocks noChangeArrowheads="1"/>
            </p:cNvSpPr>
            <p:nvPr/>
          </p:nvSpPr>
          <p:spPr bwMode="auto">
            <a:xfrm>
              <a:off x="8087110"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0" name="Rectangle 321">
              <a:extLst>
                <a:ext uri="{FF2B5EF4-FFF2-40B4-BE49-F238E27FC236}">
                  <a16:creationId xmlns:a16="http://schemas.microsoft.com/office/drawing/2014/main" id="{66E782F6-03F2-4976-9939-4FFC8A6D9B6C}"/>
                </a:ext>
              </a:extLst>
            </p:cNvPr>
            <p:cNvSpPr>
              <a:spLocks noChangeArrowheads="1"/>
            </p:cNvSpPr>
            <p:nvPr/>
          </p:nvSpPr>
          <p:spPr bwMode="auto">
            <a:xfrm>
              <a:off x="8541373"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1" name="Rectangle 322">
              <a:extLst>
                <a:ext uri="{FF2B5EF4-FFF2-40B4-BE49-F238E27FC236}">
                  <a16:creationId xmlns:a16="http://schemas.microsoft.com/office/drawing/2014/main" id="{0EFF48D8-9A72-4410-B099-6490C047945F}"/>
                </a:ext>
              </a:extLst>
            </p:cNvPr>
            <p:cNvSpPr>
              <a:spLocks noChangeArrowheads="1"/>
            </p:cNvSpPr>
            <p:nvPr/>
          </p:nvSpPr>
          <p:spPr bwMode="auto">
            <a:xfrm>
              <a:off x="8996805"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2" name="Rectangle 323">
              <a:extLst>
                <a:ext uri="{FF2B5EF4-FFF2-40B4-BE49-F238E27FC236}">
                  <a16:creationId xmlns:a16="http://schemas.microsoft.com/office/drawing/2014/main" id="{8C821438-F658-42B0-81BE-28EF12CD7F62}"/>
                </a:ext>
              </a:extLst>
            </p:cNvPr>
            <p:cNvSpPr>
              <a:spLocks noChangeArrowheads="1"/>
            </p:cNvSpPr>
            <p:nvPr/>
          </p:nvSpPr>
          <p:spPr bwMode="auto">
            <a:xfrm>
              <a:off x="9451068" y="6422607"/>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3" name="Rectangle 324">
              <a:extLst>
                <a:ext uri="{FF2B5EF4-FFF2-40B4-BE49-F238E27FC236}">
                  <a16:creationId xmlns:a16="http://schemas.microsoft.com/office/drawing/2014/main" id="{280043D3-9357-4611-AA94-C9B58CB0E681}"/>
                </a:ext>
              </a:extLst>
            </p:cNvPr>
            <p:cNvSpPr>
              <a:spLocks noChangeArrowheads="1"/>
            </p:cNvSpPr>
            <p:nvPr/>
          </p:nvSpPr>
          <p:spPr bwMode="auto">
            <a:xfrm>
              <a:off x="9906502"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4" name="Rectangle 325">
              <a:extLst>
                <a:ext uri="{FF2B5EF4-FFF2-40B4-BE49-F238E27FC236}">
                  <a16:creationId xmlns:a16="http://schemas.microsoft.com/office/drawing/2014/main" id="{D7287905-0D7C-4A58-ABD6-A6554D1765E8}"/>
                </a:ext>
              </a:extLst>
            </p:cNvPr>
            <p:cNvSpPr>
              <a:spLocks noChangeArrowheads="1"/>
            </p:cNvSpPr>
            <p:nvPr/>
          </p:nvSpPr>
          <p:spPr bwMode="auto">
            <a:xfrm>
              <a:off x="10360764"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5" name="Rectangle 326">
              <a:extLst>
                <a:ext uri="{FF2B5EF4-FFF2-40B4-BE49-F238E27FC236}">
                  <a16:creationId xmlns:a16="http://schemas.microsoft.com/office/drawing/2014/main" id="{1D0E79F1-1AC9-47BF-B7F0-F709B8B444EB}"/>
                </a:ext>
              </a:extLst>
            </p:cNvPr>
            <p:cNvSpPr>
              <a:spLocks noChangeArrowheads="1"/>
            </p:cNvSpPr>
            <p:nvPr/>
          </p:nvSpPr>
          <p:spPr bwMode="auto">
            <a:xfrm>
              <a:off x="10816197" y="6422607"/>
              <a:ext cx="10882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6" name="Rectangle 327">
              <a:extLst>
                <a:ext uri="{FF2B5EF4-FFF2-40B4-BE49-F238E27FC236}">
                  <a16:creationId xmlns:a16="http://schemas.microsoft.com/office/drawing/2014/main" id="{83AB9594-60A2-4730-A801-A458EEE55EFB}"/>
                </a:ext>
              </a:extLst>
            </p:cNvPr>
            <p:cNvSpPr>
              <a:spLocks noChangeArrowheads="1"/>
            </p:cNvSpPr>
            <p:nvPr/>
          </p:nvSpPr>
          <p:spPr bwMode="auto">
            <a:xfrm>
              <a:off x="11270460"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7" name="Rectangle 328">
              <a:extLst>
                <a:ext uri="{FF2B5EF4-FFF2-40B4-BE49-F238E27FC236}">
                  <a16:creationId xmlns:a16="http://schemas.microsoft.com/office/drawing/2014/main" id="{62B13014-86D5-44D0-A96C-D2A34A6B60DE}"/>
                </a:ext>
              </a:extLst>
            </p:cNvPr>
            <p:cNvSpPr>
              <a:spLocks noChangeArrowheads="1"/>
            </p:cNvSpPr>
            <p:nvPr/>
          </p:nvSpPr>
          <p:spPr bwMode="auto">
            <a:xfrm>
              <a:off x="11725893"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sp>
        <p:nvSpPr>
          <p:cNvPr id="2" name="Title 1"/>
          <p:cNvSpPr>
            <a:spLocks noGrp="1"/>
          </p:cNvSpPr>
          <p:nvPr>
            <p:ph type="ctrTitle"/>
          </p:nvPr>
        </p:nvSpPr>
        <p:spPr>
          <a:xfrm>
            <a:off x="3530893" y="2165593"/>
            <a:ext cx="5086633" cy="1943114"/>
          </a:xfrm>
        </p:spPr>
        <p:txBody>
          <a:bodyPr anchor="ctr">
            <a:noAutofit/>
          </a:bodyPr>
          <a:lstStyle>
            <a:lvl1pPr algn="ctr">
              <a:lnSpc>
                <a:spcPct val="90000"/>
              </a:lnSpc>
              <a:defRPr lang="en-US" sz="6000" b="1" kern="1200" smtClean="0">
                <a:solidFill>
                  <a:schemeClr val="bg1"/>
                </a:solidFill>
                <a:latin typeface="+mn-lt"/>
                <a:ea typeface="Segoe UI Black" panose="020B0A02040204020203" pitchFamily="34" charset="0"/>
                <a:cs typeface="+mj-cs"/>
              </a:defRPr>
            </a:lvl1pPr>
          </a:lstStyle>
          <a:p>
            <a:r>
              <a:rPr lang="en-US" dirty="0"/>
              <a:t>Click to edit</a:t>
            </a:r>
          </a:p>
        </p:txBody>
      </p:sp>
      <p:sp>
        <p:nvSpPr>
          <p:cNvPr id="3" name="Subtitle 2"/>
          <p:cNvSpPr>
            <a:spLocks noGrp="1"/>
          </p:cNvSpPr>
          <p:nvPr>
            <p:ph type="subTitle" idx="1"/>
          </p:nvPr>
        </p:nvSpPr>
        <p:spPr>
          <a:xfrm>
            <a:off x="3530893" y="4593057"/>
            <a:ext cx="5086633" cy="531269"/>
          </a:xfrm>
        </p:spPr>
        <p:txBody>
          <a:bodyPr>
            <a:normAutofit/>
          </a:bodyPr>
          <a:lstStyle>
            <a:lvl1pPr marL="0" indent="0" algn="ctr">
              <a:buNone/>
              <a:defRPr lang="en-US" sz="2400" kern="1200" smtClean="0">
                <a:solidFill>
                  <a:schemeClr val="accent2"/>
                </a:solidFill>
                <a:latin typeface="+mn-lt"/>
                <a:ea typeface="+mj-ea"/>
                <a:cs typeface="+mj-cs"/>
              </a:defRPr>
            </a:lvl1pPr>
            <a:lvl2pPr marL="609468" indent="0" algn="ctr">
              <a:buNone/>
              <a:defRPr>
                <a:solidFill>
                  <a:schemeClr val="tx1">
                    <a:tint val="75000"/>
                  </a:schemeClr>
                </a:solidFill>
              </a:defRPr>
            </a:lvl2pPr>
            <a:lvl3pPr marL="1218936" indent="0" algn="ctr">
              <a:buNone/>
              <a:defRPr>
                <a:solidFill>
                  <a:schemeClr val="tx1">
                    <a:tint val="75000"/>
                  </a:schemeClr>
                </a:solidFill>
              </a:defRPr>
            </a:lvl3pPr>
            <a:lvl4pPr marL="1828404" indent="0" algn="ctr">
              <a:buNone/>
              <a:defRPr>
                <a:solidFill>
                  <a:schemeClr val="tx1">
                    <a:tint val="75000"/>
                  </a:schemeClr>
                </a:solidFill>
              </a:defRPr>
            </a:lvl4pPr>
            <a:lvl5pPr marL="2437872" indent="0" algn="ctr">
              <a:buNone/>
              <a:defRPr>
                <a:solidFill>
                  <a:schemeClr val="tx1">
                    <a:tint val="75000"/>
                  </a:schemeClr>
                </a:solidFill>
              </a:defRPr>
            </a:lvl5pPr>
            <a:lvl6pPr marL="3047340" indent="0" algn="ctr">
              <a:buNone/>
              <a:defRPr>
                <a:solidFill>
                  <a:schemeClr val="tx1">
                    <a:tint val="75000"/>
                  </a:schemeClr>
                </a:solidFill>
              </a:defRPr>
            </a:lvl6pPr>
            <a:lvl7pPr marL="3656808" indent="0" algn="ctr">
              <a:buNone/>
              <a:defRPr>
                <a:solidFill>
                  <a:schemeClr val="tx1">
                    <a:tint val="75000"/>
                  </a:schemeClr>
                </a:solidFill>
              </a:defRPr>
            </a:lvl7pPr>
            <a:lvl8pPr marL="4266275" indent="0" algn="ctr">
              <a:buNone/>
              <a:defRPr>
                <a:solidFill>
                  <a:schemeClr val="tx1">
                    <a:tint val="75000"/>
                  </a:schemeClr>
                </a:solidFill>
              </a:defRPr>
            </a:lvl8pPr>
            <a:lvl9pPr marL="4875744"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9578D6DB-6798-42D2-B9AD-FC6F1C72FC30}" type="datetimeFigureOut">
              <a:rPr lang="en-US" smtClean="0"/>
              <a:pPr/>
              <a:t>12/3/2024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r>
              <a:rPr lang="en-US" dirty="0"/>
              <a:t>www.anubhavtrainings.com</a:t>
            </a:r>
          </a:p>
        </p:txBody>
      </p:sp>
      <p:cxnSp>
        <p:nvCxnSpPr>
          <p:cNvPr id="263" name="Straight Connector 262">
            <a:extLst>
              <a:ext uri="{FF2B5EF4-FFF2-40B4-BE49-F238E27FC236}">
                <a16:creationId xmlns:a16="http://schemas.microsoft.com/office/drawing/2014/main" id="{2F3DD772-972B-4AAC-A0E6-89474032E07C}"/>
              </a:ext>
            </a:extLst>
          </p:cNvPr>
          <p:cNvCxnSpPr>
            <a:cxnSpLocks/>
          </p:cNvCxnSpPr>
          <p:nvPr userDrawn="1"/>
        </p:nvCxnSpPr>
        <p:spPr>
          <a:xfrm flipV="1">
            <a:off x="3530895" y="1938989"/>
            <a:ext cx="5086632" cy="13976"/>
          </a:xfrm>
          <a:prstGeom prst="line">
            <a:avLst/>
          </a:prstGeom>
          <a:ln w="254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67" name="Straight Connector 266">
            <a:extLst>
              <a:ext uri="{FF2B5EF4-FFF2-40B4-BE49-F238E27FC236}">
                <a16:creationId xmlns:a16="http://schemas.microsoft.com/office/drawing/2014/main" id="{4DEFF758-3B08-4F1C-869F-4C6B6755CFC3}"/>
              </a:ext>
            </a:extLst>
          </p:cNvPr>
          <p:cNvCxnSpPr>
            <a:cxnSpLocks/>
          </p:cNvCxnSpPr>
          <p:nvPr userDrawn="1"/>
        </p:nvCxnSpPr>
        <p:spPr>
          <a:xfrm flipV="1">
            <a:off x="3530895" y="4382337"/>
            <a:ext cx="5086632" cy="13976"/>
          </a:xfrm>
          <a:prstGeom prst="line">
            <a:avLst/>
          </a:prstGeom>
          <a:ln w="25400" cap="rnd">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710825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accent1"/>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12/3/2024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lvl1pPr>
              <a:defRPr/>
            </a:lvl1pPr>
          </a:lstStyle>
          <a:p>
            <a:r>
              <a:rPr lang="en-US" dirty="0"/>
              <a:t>www.anubhavtrainings.com</a:t>
            </a:r>
          </a:p>
        </p:txBody>
      </p:sp>
      <p:grpSp>
        <p:nvGrpSpPr>
          <p:cNvPr id="5" name="Group 4">
            <a:extLst>
              <a:ext uri="{FF2B5EF4-FFF2-40B4-BE49-F238E27FC236}">
                <a16:creationId xmlns:a16="http://schemas.microsoft.com/office/drawing/2014/main" id="{5F84C837-9DCF-4D09-8477-144AEA6C872E}"/>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6" name="Group 5">
              <a:extLst>
                <a:ext uri="{FF2B5EF4-FFF2-40B4-BE49-F238E27FC236}">
                  <a16:creationId xmlns:a16="http://schemas.microsoft.com/office/drawing/2014/main" id="{C87704B4-D820-4D37-AD30-8A5EB8A7D887}"/>
                </a:ext>
              </a:extLst>
            </p:cNvPr>
            <p:cNvGrpSpPr/>
            <p:nvPr/>
          </p:nvGrpSpPr>
          <p:grpSpPr>
            <a:xfrm>
              <a:off x="354110" y="326571"/>
              <a:ext cx="11480604" cy="109990"/>
              <a:chOff x="354110" y="326571"/>
              <a:chExt cx="11480604" cy="109990"/>
            </a:xfrm>
            <a:grpFill/>
          </p:grpSpPr>
          <p:sp>
            <p:nvSpPr>
              <p:cNvPr id="331" name="Rectangle 5">
                <a:extLst>
                  <a:ext uri="{FF2B5EF4-FFF2-40B4-BE49-F238E27FC236}">
                    <a16:creationId xmlns:a16="http://schemas.microsoft.com/office/drawing/2014/main" id="{A5DE7724-0266-4B26-B3E0-F4A53755EFD0}"/>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6">
                <a:extLst>
                  <a:ext uri="{FF2B5EF4-FFF2-40B4-BE49-F238E27FC236}">
                    <a16:creationId xmlns:a16="http://schemas.microsoft.com/office/drawing/2014/main" id="{92B81F68-69F1-412A-BA88-7CA31ABBD49C}"/>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7">
                <a:extLst>
                  <a:ext uri="{FF2B5EF4-FFF2-40B4-BE49-F238E27FC236}">
                    <a16:creationId xmlns:a16="http://schemas.microsoft.com/office/drawing/2014/main" id="{0DDE4945-C355-486A-AC39-DC1CBDD53A24}"/>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8">
                <a:extLst>
                  <a:ext uri="{FF2B5EF4-FFF2-40B4-BE49-F238E27FC236}">
                    <a16:creationId xmlns:a16="http://schemas.microsoft.com/office/drawing/2014/main" id="{17174557-3DA8-460E-9EA2-59F750420CB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9">
                <a:extLst>
                  <a:ext uri="{FF2B5EF4-FFF2-40B4-BE49-F238E27FC236}">
                    <a16:creationId xmlns:a16="http://schemas.microsoft.com/office/drawing/2014/main" id="{911127AB-1DEB-4137-A7FC-F7DE993952FC}"/>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10">
                <a:extLst>
                  <a:ext uri="{FF2B5EF4-FFF2-40B4-BE49-F238E27FC236}">
                    <a16:creationId xmlns:a16="http://schemas.microsoft.com/office/drawing/2014/main" id="{4E17A780-BA9E-4864-B26E-9C35A8E0639E}"/>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7" name="Rectangle 11">
                <a:extLst>
                  <a:ext uri="{FF2B5EF4-FFF2-40B4-BE49-F238E27FC236}">
                    <a16:creationId xmlns:a16="http://schemas.microsoft.com/office/drawing/2014/main" id="{314C61F4-16FA-4712-81C9-E6993CF2E328}"/>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12">
                <a:extLst>
                  <a:ext uri="{FF2B5EF4-FFF2-40B4-BE49-F238E27FC236}">
                    <a16:creationId xmlns:a16="http://schemas.microsoft.com/office/drawing/2014/main" id="{9B524249-3869-485B-86A9-F6134949E331}"/>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13">
                <a:extLst>
                  <a:ext uri="{FF2B5EF4-FFF2-40B4-BE49-F238E27FC236}">
                    <a16:creationId xmlns:a16="http://schemas.microsoft.com/office/drawing/2014/main" id="{DAAD3B7E-EB92-41AE-846B-19E6FD8D82DC}"/>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14">
                <a:extLst>
                  <a:ext uri="{FF2B5EF4-FFF2-40B4-BE49-F238E27FC236}">
                    <a16:creationId xmlns:a16="http://schemas.microsoft.com/office/drawing/2014/main" id="{7F852861-98F4-44DF-AF49-726C8F948D96}"/>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15">
                <a:extLst>
                  <a:ext uri="{FF2B5EF4-FFF2-40B4-BE49-F238E27FC236}">
                    <a16:creationId xmlns:a16="http://schemas.microsoft.com/office/drawing/2014/main" id="{0569D434-561F-415D-ADEF-1C97BBF45E15}"/>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6">
                <a:extLst>
                  <a:ext uri="{FF2B5EF4-FFF2-40B4-BE49-F238E27FC236}">
                    <a16:creationId xmlns:a16="http://schemas.microsoft.com/office/drawing/2014/main" id="{E51E1051-20E9-499B-9F47-D453C9C4AD7B}"/>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7">
                <a:extLst>
                  <a:ext uri="{FF2B5EF4-FFF2-40B4-BE49-F238E27FC236}">
                    <a16:creationId xmlns:a16="http://schemas.microsoft.com/office/drawing/2014/main" id="{0A15F00D-D432-491D-BD07-4D98418B4734}"/>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8">
                <a:extLst>
                  <a:ext uri="{FF2B5EF4-FFF2-40B4-BE49-F238E27FC236}">
                    <a16:creationId xmlns:a16="http://schemas.microsoft.com/office/drawing/2014/main" id="{E5C71B9E-2FEA-4B4A-9DAF-57371D0345E4}"/>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9">
                <a:extLst>
                  <a:ext uri="{FF2B5EF4-FFF2-40B4-BE49-F238E27FC236}">
                    <a16:creationId xmlns:a16="http://schemas.microsoft.com/office/drawing/2014/main" id="{0837AE5A-71E5-461E-86F8-382E419F4CEE}"/>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20">
                <a:extLst>
                  <a:ext uri="{FF2B5EF4-FFF2-40B4-BE49-F238E27FC236}">
                    <a16:creationId xmlns:a16="http://schemas.microsoft.com/office/drawing/2014/main" id="{226E3A9F-A5DF-4BD9-8BF9-BD63B178B3AA}"/>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21">
                <a:extLst>
                  <a:ext uri="{FF2B5EF4-FFF2-40B4-BE49-F238E27FC236}">
                    <a16:creationId xmlns:a16="http://schemas.microsoft.com/office/drawing/2014/main" id="{0E15EBF9-0C38-49EB-BCE1-F087FE7B15EF}"/>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22">
                <a:extLst>
                  <a:ext uri="{FF2B5EF4-FFF2-40B4-BE49-F238E27FC236}">
                    <a16:creationId xmlns:a16="http://schemas.microsoft.com/office/drawing/2014/main" id="{CC706D37-6C28-4D62-837A-3DCE52AF5FFE}"/>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23">
                <a:extLst>
                  <a:ext uri="{FF2B5EF4-FFF2-40B4-BE49-F238E27FC236}">
                    <a16:creationId xmlns:a16="http://schemas.microsoft.com/office/drawing/2014/main" id="{322A967E-C401-4E57-A3E0-032F5B3EE884}"/>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24">
                <a:extLst>
                  <a:ext uri="{FF2B5EF4-FFF2-40B4-BE49-F238E27FC236}">
                    <a16:creationId xmlns:a16="http://schemas.microsoft.com/office/drawing/2014/main" id="{4E47C428-6492-4775-B7F6-D97F4C21EE0A}"/>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25">
                <a:extLst>
                  <a:ext uri="{FF2B5EF4-FFF2-40B4-BE49-F238E27FC236}">
                    <a16:creationId xmlns:a16="http://schemas.microsoft.com/office/drawing/2014/main" id="{4FFE08B7-F49D-4351-AE15-CBCE56729225}"/>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6">
                <a:extLst>
                  <a:ext uri="{FF2B5EF4-FFF2-40B4-BE49-F238E27FC236}">
                    <a16:creationId xmlns:a16="http://schemas.microsoft.com/office/drawing/2014/main" id="{6ACFDA49-281E-4897-9BD4-34DD13A79222}"/>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7">
                <a:extLst>
                  <a:ext uri="{FF2B5EF4-FFF2-40B4-BE49-F238E27FC236}">
                    <a16:creationId xmlns:a16="http://schemas.microsoft.com/office/drawing/2014/main" id="{575841DC-16E8-4CB3-B2BC-119E646F211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8">
                <a:extLst>
                  <a:ext uri="{FF2B5EF4-FFF2-40B4-BE49-F238E27FC236}">
                    <a16:creationId xmlns:a16="http://schemas.microsoft.com/office/drawing/2014/main" id="{E1ED8453-673F-4AFA-BA06-840415974D38}"/>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9">
                <a:extLst>
                  <a:ext uri="{FF2B5EF4-FFF2-40B4-BE49-F238E27FC236}">
                    <a16:creationId xmlns:a16="http://schemas.microsoft.com/office/drawing/2014/main" id="{DC901148-F99B-414C-A333-EA3FE0A59038}"/>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30">
                <a:extLst>
                  <a:ext uri="{FF2B5EF4-FFF2-40B4-BE49-F238E27FC236}">
                    <a16:creationId xmlns:a16="http://schemas.microsoft.com/office/drawing/2014/main" id="{D5A0830B-E1AB-410A-8A04-76CEB6D7EF5C}"/>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7" name="Group 6">
              <a:extLst>
                <a:ext uri="{FF2B5EF4-FFF2-40B4-BE49-F238E27FC236}">
                  <a16:creationId xmlns:a16="http://schemas.microsoft.com/office/drawing/2014/main" id="{0440C2EB-8720-4F5C-8F92-8632FE72EE8A}"/>
                </a:ext>
              </a:extLst>
            </p:cNvPr>
            <p:cNvGrpSpPr/>
            <p:nvPr/>
          </p:nvGrpSpPr>
          <p:grpSpPr>
            <a:xfrm>
              <a:off x="354110" y="833283"/>
              <a:ext cx="11480604" cy="108822"/>
              <a:chOff x="354110" y="834963"/>
              <a:chExt cx="11480604" cy="108822"/>
            </a:xfrm>
            <a:grpFill/>
          </p:grpSpPr>
          <p:sp>
            <p:nvSpPr>
              <p:cNvPr id="305" name="Rectangle 32">
                <a:extLst>
                  <a:ext uri="{FF2B5EF4-FFF2-40B4-BE49-F238E27FC236}">
                    <a16:creationId xmlns:a16="http://schemas.microsoft.com/office/drawing/2014/main" id="{EF02C6FC-5D3B-435D-860D-5BB6346A134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33">
                <a:extLst>
                  <a:ext uri="{FF2B5EF4-FFF2-40B4-BE49-F238E27FC236}">
                    <a16:creationId xmlns:a16="http://schemas.microsoft.com/office/drawing/2014/main" id="{BC57A1E8-0766-4B17-941D-E18BE4B6C2F8}"/>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34">
                <a:extLst>
                  <a:ext uri="{FF2B5EF4-FFF2-40B4-BE49-F238E27FC236}">
                    <a16:creationId xmlns:a16="http://schemas.microsoft.com/office/drawing/2014/main" id="{21113A2C-E54A-447E-8F53-B5082437AEA4}"/>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35">
                <a:extLst>
                  <a:ext uri="{FF2B5EF4-FFF2-40B4-BE49-F238E27FC236}">
                    <a16:creationId xmlns:a16="http://schemas.microsoft.com/office/drawing/2014/main" id="{6F7DC80F-E11F-4661-A499-8EDA910AA76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36">
                <a:extLst>
                  <a:ext uri="{FF2B5EF4-FFF2-40B4-BE49-F238E27FC236}">
                    <a16:creationId xmlns:a16="http://schemas.microsoft.com/office/drawing/2014/main" id="{8CD34363-9B07-446F-99AC-0743548944C5}"/>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37">
                <a:extLst>
                  <a:ext uri="{FF2B5EF4-FFF2-40B4-BE49-F238E27FC236}">
                    <a16:creationId xmlns:a16="http://schemas.microsoft.com/office/drawing/2014/main" id="{77985A41-F2CB-46B1-8553-15C2148C4039}"/>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1" name="Rectangle 38">
                <a:extLst>
                  <a:ext uri="{FF2B5EF4-FFF2-40B4-BE49-F238E27FC236}">
                    <a16:creationId xmlns:a16="http://schemas.microsoft.com/office/drawing/2014/main" id="{90E6D67E-F055-4BC9-BE22-0DBDC394D956}"/>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9">
                <a:extLst>
                  <a:ext uri="{FF2B5EF4-FFF2-40B4-BE49-F238E27FC236}">
                    <a16:creationId xmlns:a16="http://schemas.microsoft.com/office/drawing/2014/main" id="{0228932B-BBDB-40C1-A9A1-395D14495983}"/>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40">
                <a:extLst>
                  <a:ext uri="{FF2B5EF4-FFF2-40B4-BE49-F238E27FC236}">
                    <a16:creationId xmlns:a16="http://schemas.microsoft.com/office/drawing/2014/main" id="{B5CE198A-88BB-4A73-AC8E-4EBF9A34A8FF}"/>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41">
                <a:extLst>
                  <a:ext uri="{FF2B5EF4-FFF2-40B4-BE49-F238E27FC236}">
                    <a16:creationId xmlns:a16="http://schemas.microsoft.com/office/drawing/2014/main" id="{8B97A0DC-41F9-44D7-B0F6-04A2CDE90136}"/>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42">
                <a:extLst>
                  <a:ext uri="{FF2B5EF4-FFF2-40B4-BE49-F238E27FC236}">
                    <a16:creationId xmlns:a16="http://schemas.microsoft.com/office/drawing/2014/main" id="{BD4550CC-C766-4008-A027-D4AD0A7C2261}"/>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43">
                <a:extLst>
                  <a:ext uri="{FF2B5EF4-FFF2-40B4-BE49-F238E27FC236}">
                    <a16:creationId xmlns:a16="http://schemas.microsoft.com/office/drawing/2014/main" id="{5AEFD14B-8AC0-49F9-8636-E56150138984}"/>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44">
                <a:extLst>
                  <a:ext uri="{FF2B5EF4-FFF2-40B4-BE49-F238E27FC236}">
                    <a16:creationId xmlns:a16="http://schemas.microsoft.com/office/drawing/2014/main" id="{F5728382-2E4A-44CB-B18D-09E3832100C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45">
                <a:extLst>
                  <a:ext uri="{FF2B5EF4-FFF2-40B4-BE49-F238E27FC236}">
                    <a16:creationId xmlns:a16="http://schemas.microsoft.com/office/drawing/2014/main" id="{A37A49D1-6574-424E-A93E-54D01DF37EB3}"/>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6">
                <a:extLst>
                  <a:ext uri="{FF2B5EF4-FFF2-40B4-BE49-F238E27FC236}">
                    <a16:creationId xmlns:a16="http://schemas.microsoft.com/office/drawing/2014/main" id="{20D0DBF2-AF64-41DB-8881-E697C0FB2F69}"/>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7">
                <a:extLst>
                  <a:ext uri="{FF2B5EF4-FFF2-40B4-BE49-F238E27FC236}">
                    <a16:creationId xmlns:a16="http://schemas.microsoft.com/office/drawing/2014/main" id="{16993E22-9E00-4371-97E9-BC2FEC2901F4}"/>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8">
                <a:extLst>
                  <a:ext uri="{FF2B5EF4-FFF2-40B4-BE49-F238E27FC236}">
                    <a16:creationId xmlns:a16="http://schemas.microsoft.com/office/drawing/2014/main" id="{3179D9A5-A656-445A-AEB3-41E85991FED6}"/>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9">
                <a:extLst>
                  <a:ext uri="{FF2B5EF4-FFF2-40B4-BE49-F238E27FC236}">
                    <a16:creationId xmlns:a16="http://schemas.microsoft.com/office/drawing/2014/main" id="{FC5854E8-7F75-4352-B984-69A650316BAF}"/>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50">
                <a:extLst>
                  <a:ext uri="{FF2B5EF4-FFF2-40B4-BE49-F238E27FC236}">
                    <a16:creationId xmlns:a16="http://schemas.microsoft.com/office/drawing/2014/main" id="{AF0E170F-2C99-4781-9DAD-76DB2ECCBF63}"/>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51">
                <a:extLst>
                  <a:ext uri="{FF2B5EF4-FFF2-40B4-BE49-F238E27FC236}">
                    <a16:creationId xmlns:a16="http://schemas.microsoft.com/office/drawing/2014/main" id="{28A11474-FB86-497C-99B9-4844B293C67D}"/>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52">
                <a:extLst>
                  <a:ext uri="{FF2B5EF4-FFF2-40B4-BE49-F238E27FC236}">
                    <a16:creationId xmlns:a16="http://schemas.microsoft.com/office/drawing/2014/main" id="{05C3E46C-5F7E-4619-BF04-C2ADA9C98EB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53">
                <a:extLst>
                  <a:ext uri="{FF2B5EF4-FFF2-40B4-BE49-F238E27FC236}">
                    <a16:creationId xmlns:a16="http://schemas.microsoft.com/office/drawing/2014/main" id="{9C1B1068-38BC-4829-B1BD-84365C3B1FF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54">
                <a:extLst>
                  <a:ext uri="{FF2B5EF4-FFF2-40B4-BE49-F238E27FC236}">
                    <a16:creationId xmlns:a16="http://schemas.microsoft.com/office/drawing/2014/main" id="{86E8EEE5-A3C1-475B-B8D0-270016066D72}"/>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55">
                <a:extLst>
                  <a:ext uri="{FF2B5EF4-FFF2-40B4-BE49-F238E27FC236}">
                    <a16:creationId xmlns:a16="http://schemas.microsoft.com/office/drawing/2014/main" id="{746D302C-49CD-4082-A33B-0C8A909D3E0D}"/>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6">
                <a:extLst>
                  <a:ext uri="{FF2B5EF4-FFF2-40B4-BE49-F238E27FC236}">
                    <a16:creationId xmlns:a16="http://schemas.microsoft.com/office/drawing/2014/main" id="{4BBCB6AB-A251-4BF9-9D8C-3C637CBB1810}"/>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7">
                <a:extLst>
                  <a:ext uri="{FF2B5EF4-FFF2-40B4-BE49-F238E27FC236}">
                    <a16:creationId xmlns:a16="http://schemas.microsoft.com/office/drawing/2014/main" id="{62940D8C-E4DD-44D0-B41A-E71282E21DC5}"/>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8" name="Group 7">
              <a:extLst>
                <a:ext uri="{FF2B5EF4-FFF2-40B4-BE49-F238E27FC236}">
                  <a16:creationId xmlns:a16="http://schemas.microsoft.com/office/drawing/2014/main" id="{FDB7BC43-BB8B-4C07-9AD5-56CA6D4AF9C1}"/>
                </a:ext>
              </a:extLst>
            </p:cNvPr>
            <p:cNvGrpSpPr/>
            <p:nvPr/>
          </p:nvGrpSpPr>
          <p:grpSpPr>
            <a:xfrm>
              <a:off x="354110" y="1338827"/>
              <a:ext cx="11480604" cy="109990"/>
              <a:chOff x="354110" y="1342187"/>
              <a:chExt cx="11480604" cy="109990"/>
            </a:xfrm>
            <a:grpFill/>
          </p:grpSpPr>
          <p:sp>
            <p:nvSpPr>
              <p:cNvPr id="279" name="Rectangle 59">
                <a:extLst>
                  <a:ext uri="{FF2B5EF4-FFF2-40B4-BE49-F238E27FC236}">
                    <a16:creationId xmlns:a16="http://schemas.microsoft.com/office/drawing/2014/main" id="{13ADCA1F-7FF7-48B7-ADB4-DFA0248FF606}"/>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60">
                <a:extLst>
                  <a:ext uri="{FF2B5EF4-FFF2-40B4-BE49-F238E27FC236}">
                    <a16:creationId xmlns:a16="http://schemas.microsoft.com/office/drawing/2014/main" id="{5AD937D1-C68B-4F0D-ADEA-F3D1DE5947C0}"/>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61">
                <a:extLst>
                  <a:ext uri="{FF2B5EF4-FFF2-40B4-BE49-F238E27FC236}">
                    <a16:creationId xmlns:a16="http://schemas.microsoft.com/office/drawing/2014/main" id="{23E5266C-E488-4F40-B9BF-394BA98F35B0}"/>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62">
                <a:extLst>
                  <a:ext uri="{FF2B5EF4-FFF2-40B4-BE49-F238E27FC236}">
                    <a16:creationId xmlns:a16="http://schemas.microsoft.com/office/drawing/2014/main" id="{4F7FCCF1-F609-49F4-B325-65797AA4CB32}"/>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63">
                <a:extLst>
                  <a:ext uri="{FF2B5EF4-FFF2-40B4-BE49-F238E27FC236}">
                    <a16:creationId xmlns:a16="http://schemas.microsoft.com/office/drawing/2014/main" id="{2E25BA80-BA5B-4875-AC25-EC30179E5F22}"/>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64">
                <a:extLst>
                  <a:ext uri="{FF2B5EF4-FFF2-40B4-BE49-F238E27FC236}">
                    <a16:creationId xmlns:a16="http://schemas.microsoft.com/office/drawing/2014/main" id="{09628177-D54C-4C14-BD67-B47A10B54822}"/>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5" name="Rectangle 65">
                <a:extLst>
                  <a:ext uri="{FF2B5EF4-FFF2-40B4-BE49-F238E27FC236}">
                    <a16:creationId xmlns:a16="http://schemas.microsoft.com/office/drawing/2014/main" id="{BD99C527-73CA-4724-A08D-E49D7BA2655E}"/>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6">
                <a:extLst>
                  <a:ext uri="{FF2B5EF4-FFF2-40B4-BE49-F238E27FC236}">
                    <a16:creationId xmlns:a16="http://schemas.microsoft.com/office/drawing/2014/main" id="{9A4D76E3-5CA7-46C2-930A-CF883079E8BB}"/>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7">
                <a:extLst>
                  <a:ext uri="{FF2B5EF4-FFF2-40B4-BE49-F238E27FC236}">
                    <a16:creationId xmlns:a16="http://schemas.microsoft.com/office/drawing/2014/main" id="{1B09DF21-850D-4386-91AE-BE671CF242C2}"/>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8">
                <a:extLst>
                  <a:ext uri="{FF2B5EF4-FFF2-40B4-BE49-F238E27FC236}">
                    <a16:creationId xmlns:a16="http://schemas.microsoft.com/office/drawing/2014/main" id="{6A750E47-CA9C-435F-AEEE-64AF6CF50FF2}"/>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9">
                <a:extLst>
                  <a:ext uri="{FF2B5EF4-FFF2-40B4-BE49-F238E27FC236}">
                    <a16:creationId xmlns:a16="http://schemas.microsoft.com/office/drawing/2014/main" id="{7F2F089C-B349-4F50-9EB2-5363F2E4F4C6}"/>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70">
                <a:extLst>
                  <a:ext uri="{FF2B5EF4-FFF2-40B4-BE49-F238E27FC236}">
                    <a16:creationId xmlns:a16="http://schemas.microsoft.com/office/drawing/2014/main" id="{B28AEF5D-9175-4653-BB17-DF5DBF173E5E}"/>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71">
                <a:extLst>
                  <a:ext uri="{FF2B5EF4-FFF2-40B4-BE49-F238E27FC236}">
                    <a16:creationId xmlns:a16="http://schemas.microsoft.com/office/drawing/2014/main" id="{09A5F7BF-091E-4363-BE84-44E8866B5D47}"/>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72">
                <a:extLst>
                  <a:ext uri="{FF2B5EF4-FFF2-40B4-BE49-F238E27FC236}">
                    <a16:creationId xmlns:a16="http://schemas.microsoft.com/office/drawing/2014/main" id="{A2CCAB8E-B14D-4F5A-9CC9-0C5F45258CF8}"/>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73">
                <a:extLst>
                  <a:ext uri="{FF2B5EF4-FFF2-40B4-BE49-F238E27FC236}">
                    <a16:creationId xmlns:a16="http://schemas.microsoft.com/office/drawing/2014/main" id="{922E39AA-A68F-4377-A1FB-723E4B73E911}"/>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74">
                <a:extLst>
                  <a:ext uri="{FF2B5EF4-FFF2-40B4-BE49-F238E27FC236}">
                    <a16:creationId xmlns:a16="http://schemas.microsoft.com/office/drawing/2014/main" id="{FD7E9F67-D814-430E-86B6-A7F91CDECE9A}"/>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75">
                <a:extLst>
                  <a:ext uri="{FF2B5EF4-FFF2-40B4-BE49-F238E27FC236}">
                    <a16:creationId xmlns:a16="http://schemas.microsoft.com/office/drawing/2014/main" id="{FBF10FF0-2477-44F4-AD26-A9B7175BBF0A}"/>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6">
                <a:extLst>
                  <a:ext uri="{FF2B5EF4-FFF2-40B4-BE49-F238E27FC236}">
                    <a16:creationId xmlns:a16="http://schemas.microsoft.com/office/drawing/2014/main" id="{A84D6BBF-5B9E-41F6-B5A3-2066E037BAFC}"/>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7">
                <a:extLst>
                  <a:ext uri="{FF2B5EF4-FFF2-40B4-BE49-F238E27FC236}">
                    <a16:creationId xmlns:a16="http://schemas.microsoft.com/office/drawing/2014/main" id="{BD98A702-4AE2-405F-BB4F-7E119FFDC17C}"/>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8">
                <a:extLst>
                  <a:ext uri="{FF2B5EF4-FFF2-40B4-BE49-F238E27FC236}">
                    <a16:creationId xmlns:a16="http://schemas.microsoft.com/office/drawing/2014/main" id="{66B0FD6C-084A-4D89-95E7-D5CAC5EA2738}"/>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9">
                <a:extLst>
                  <a:ext uri="{FF2B5EF4-FFF2-40B4-BE49-F238E27FC236}">
                    <a16:creationId xmlns:a16="http://schemas.microsoft.com/office/drawing/2014/main" id="{C70441D6-82B8-4CC6-8746-DD03CBEE897E}"/>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80">
                <a:extLst>
                  <a:ext uri="{FF2B5EF4-FFF2-40B4-BE49-F238E27FC236}">
                    <a16:creationId xmlns:a16="http://schemas.microsoft.com/office/drawing/2014/main" id="{9FC2715B-1BF3-4105-B102-F53753596B55}"/>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81">
                <a:extLst>
                  <a:ext uri="{FF2B5EF4-FFF2-40B4-BE49-F238E27FC236}">
                    <a16:creationId xmlns:a16="http://schemas.microsoft.com/office/drawing/2014/main" id="{A884CBD3-DC33-4DDA-B61D-48269A49E5D4}"/>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82">
                <a:extLst>
                  <a:ext uri="{FF2B5EF4-FFF2-40B4-BE49-F238E27FC236}">
                    <a16:creationId xmlns:a16="http://schemas.microsoft.com/office/drawing/2014/main" id="{0211EF6E-ADB1-494B-9458-F01F26D9EC7E}"/>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83">
                <a:extLst>
                  <a:ext uri="{FF2B5EF4-FFF2-40B4-BE49-F238E27FC236}">
                    <a16:creationId xmlns:a16="http://schemas.microsoft.com/office/drawing/2014/main" id="{A0953B59-9108-4E9A-8D43-2D1964873DDF}"/>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84">
                <a:extLst>
                  <a:ext uri="{FF2B5EF4-FFF2-40B4-BE49-F238E27FC236}">
                    <a16:creationId xmlns:a16="http://schemas.microsoft.com/office/drawing/2014/main" id="{09D35A91-41F9-4DF2-9E43-8A679A8AE384}"/>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9" name="Group 8">
              <a:extLst>
                <a:ext uri="{FF2B5EF4-FFF2-40B4-BE49-F238E27FC236}">
                  <a16:creationId xmlns:a16="http://schemas.microsoft.com/office/drawing/2014/main" id="{1EB3C98D-2192-438D-A8F2-467C07BB00E4}"/>
                </a:ext>
              </a:extLst>
            </p:cNvPr>
            <p:cNvGrpSpPr/>
            <p:nvPr/>
          </p:nvGrpSpPr>
          <p:grpSpPr>
            <a:xfrm>
              <a:off x="354110" y="1845539"/>
              <a:ext cx="11480604" cy="109990"/>
              <a:chOff x="354110" y="1850572"/>
              <a:chExt cx="11480604" cy="109990"/>
            </a:xfrm>
            <a:grpFill/>
          </p:grpSpPr>
          <p:sp>
            <p:nvSpPr>
              <p:cNvPr id="253" name="Rectangle 5">
                <a:extLst>
                  <a:ext uri="{FF2B5EF4-FFF2-40B4-BE49-F238E27FC236}">
                    <a16:creationId xmlns:a16="http://schemas.microsoft.com/office/drawing/2014/main" id="{F4F5A9CA-F0B3-4B27-88DB-29279CA138D7}"/>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6">
                <a:extLst>
                  <a:ext uri="{FF2B5EF4-FFF2-40B4-BE49-F238E27FC236}">
                    <a16:creationId xmlns:a16="http://schemas.microsoft.com/office/drawing/2014/main" id="{6B00101B-EA50-41D8-AD9E-90E5E301108B}"/>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7">
                <a:extLst>
                  <a:ext uri="{FF2B5EF4-FFF2-40B4-BE49-F238E27FC236}">
                    <a16:creationId xmlns:a16="http://schemas.microsoft.com/office/drawing/2014/main" id="{5B915499-1768-4511-8756-ED4DBF54EA58}"/>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8">
                <a:extLst>
                  <a:ext uri="{FF2B5EF4-FFF2-40B4-BE49-F238E27FC236}">
                    <a16:creationId xmlns:a16="http://schemas.microsoft.com/office/drawing/2014/main" id="{A51912B5-2E84-4F86-9590-C8D76F5F6893}"/>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9">
                <a:extLst>
                  <a:ext uri="{FF2B5EF4-FFF2-40B4-BE49-F238E27FC236}">
                    <a16:creationId xmlns:a16="http://schemas.microsoft.com/office/drawing/2014/main" id="{8F0AB2A0-4FC0-47E9-B72D-78C5C79D4201}"/>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10">
                <a:extLst>
                  <a:ext uri="{FF2B5EF4-FFF2-40B4-BE49-F238E27FC236}">
                    <a16:creationId xmlns:a16="http://schemas.microsoft.com/office/drawing/2014/main" id="{0288265D-6218-4AC1-8DA4-7C99A21FE3A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9" name="Rectangle 11">
                <a:extLst>
                  <a:ext uri="{FF2B5EF4-FFF2-40B4-BE49-F238E27FC236}">
                    <a16:creationId xmlns:a16="http://schemas.microsoft.com/office/drawing/2014/main" id="{F6012ABB-E61A-44C5-B13C-723E2B94D0D3}"/>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12">
                <a:extLst>
                  <a:ext uri="{FF2B5EF4-FFF2-40B4-BE49-F238E27FC236}">
                    <a16:creationId xmlns:a16="http://schemas.microsoft.com/office/drawing/2014/main" id="{BE5ABB41-A5A7-4870-8D57-99A1B03518EB}"/>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13">
                <a:extLst>
                  <a:ext uri="{FF2B5EF4-FFF2-40B4-BE49-F238E27FC236}">
                    <a16:creationId xmlns:a16="http://schemas.microsoft.com/office/drawing/2014/main" id="{71CE02BC-F6C4-4AAA-85EE-CA1DC4C91302}"/>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14">
                <a:extLst>
                  <a:ext uri="{FF2B5EF4-FFF2-40B4-BE49-F238E27FC236}">
                    <a16:creationId xmlns:a16="http://schemas.microsoft.com/office/drawing/2014/main" id="{B7FCF17E-80E5-4C42-982A-B0F7CB286086}"/>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15">
                <a:extLst>
                  <a:ext uri="{FF2B5EF4-FFF2-40B4-BE49-F238E27FC236}">
                    <a16:creationId xmlns:a16="http://schemas.microsoft.com/office/drawing/2014/main" id="{65887776-E441-4EC4-AD20-CF8E477AB66C}"/>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6">
                <a:extLst>
                  <a:ext uri="{FF2B5EF4-FFF2-40B4-BE49-F238E27FC236}">
                    <a16:creationId xmlns:a16="http://schemas.microsoft.com/office/drawing/2014/main" id="{11D5F8BF-1FDC-441B-91C4-E2448245E083}"/>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7">
                <a:extLst>
                  <a:ext uri="{FF2B5EF4-FFF2-40B4-BE49-F238E27FC236}">
                    <a16:creationId xmlns:a16="http://schemas.microsoft.com/office/drawing/2014/main" id="{542342B8-4278-4527-BC1D-7340DBBAD757}"/>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8">
                <a:extLst>
                  <a:ext uri="{FF2B5EF4-FFF2-40B4-BE49-F238E27FC236}">
                    <a16:creationId xmlns:a16="http://schemas.microsoft.com/office/drawing/2014/main" id="{BA68B377-C604-4E24-AB51-317F3403A1CC}"/>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9">
                <a:extLst>
                  <a:ext uri="{FF2B5EF4-FFF2-40B4-BE49-F238E27FC236}">
                    <a16:creationId xmlns:a16="http://schemas.microsoft.com/office/drawing/2014/main" id="{826C09D4-4426-4EF1-9ECE-95EF5A1F456B}"/>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20">
                <a:extLst>
                  <a:ext uri="{FF2B5EF4-FFF2-40B4-BE49-F238E27FC236}">
                    <a16:creationId xmlns:a16="http://schemas.microsoft.com/office/drawing/2014/main" id="{0450D0CD-0889-47F9-B308-AE91FF0E696D}"/>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21">
                <a:extLst>
                  <a:ext uri="{FF2B5EF4-FFF2-40B4-BE49-F238E27FC236}">
                    <a16:creationId xmlns:a16="http://schemas.microsoft.com/office/drawing/2014/main" id="{D678AB17-E6DC-4FED-B940-2BA86FB46FA7}"/>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22">
                <a:extLst>
                  <a:ext uri="{FF2B5EF4-FFF2-40B4-BE49-F238E27FC236}">
                    <a16:creationId xmlns:a16="http://schemas.microsoft.com/office/drawing/2014/main" id="{8B5BEF55-677A-4EB2-A06C-CC0C269C2F7B}"/>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23">
                <a:extLst>
                  <a:ext uri="{FF2B5EF4-FFF2-40B4-BE49-F238E27FC236}">
                    <a16:creationId xmlns:a16="http://schemas.microsoft.com/office/drawing/2014/main" id="{7A560A20-EDE2-4276-B3A9-A1DB921EB12B}"/>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24">
                <a:extLst>
                  <a:ext uri="{FF2B5EF4-FFF2-40B4-BE49-F238E27FC236}">
                    <a16:creationId xmlns:a16="http://schemas.microsoft.com/office/drawing/2014/main" id="{8BEEAB2A-47D8-4D4E-B157-9D1337AC7B8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25">
                <a:extLst>
                  <a:ext uri="{FF2B5EF4-FFF2-40B4-BE49-F238E27FC236}">
                    <a16:creationId xmlns:a16="http://schemas.microsoft.com/office/drawing/2014/main" id="{F9737555-61BD-4619-9BAB-2BC15EDBA3CA}"/>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6">
                <a:extLst>
                  <a:ext uri="{FF2B5EF4-FFF2-40B4-BE49-F238E27FC236}">
                    <a16:creationId xmlns:a16="http://schemas.microsoft.com/office/drawing/2014/main" id="{D8D44D5F-E679-4796-ACA6-4ADB68B94E1B}"/>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7">
                <a:extLst>
                  <a:ext uri="{FF2B5EF4-FFF2-40B4-BE49-F238E27FC236}">
                    <a16:creationId xmlns:a16="http://schemas.microsoft.com/office/drawing/2014/main" id="{140EB7C4-6BBE-4D3F-AF7D-B22AA3DD2A5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8">
                <a:extLst>
                  <a:ext uri="{FF2B5EF4-FFF2-40B4-BE49-F238E27FC236}">
                    <a16:creationId xmlns:a16="http://schemas.microsoft.com/office/drawing/2014/main" id="{C56E1FAA-3AE1-45F3-8397-D07C426434EC}"/>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9">
                <a:extLst>
                  <a:ext uri="{FF2B5EF4-FFF2-40B4-BE49-F238E27FC236}">
                    <a16:creationId xmlns:a16="http://schemas.microsoft.com/office/drawing/2014/main" id="{2F9A90DC-89AE-4C3E-8A65-C52AB581B4D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30">
                <a:extLst>
                  <a:ext uri="{FF2B5EF4-FFF2-40B4-BE49-F238E27FC236}">
                    <a16:creationId xmlns:a16="http://schemas.microsoft.com/office/drawing/2014/main" id="{600ADA2C-2F1D-47C5-8870-1B9E6C8A3F2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0" name="Group 9">
              <a:extLst>
                <a:ext uri="{FF2B5EF4-FFF2-40B4-BE49-F238E27FC236}">
                  <a16:creationId xmlns:a16="http://schemas.microsoft.com/office/drawing/2014/main" id="{6B1DA9E6-94F5-437E-8B7B-A56561BB4A1A}"/>
                </a:ext>
              </a:extLst>
            </p:cNvPr>
            <p:cNvGrpSpPr/>
            <p:nvPr/>
          </p:nvGrpSpPr>
          <p:grpSpPr>
            <a:xfrm>
              <a:off x="354110" y="2352251"/>
              <a:ext cx="11480604" cy="108822"/>
              <a:chOff x="354110" y="2358964"/>
              <a:chExt cx="11480604" cy="108822"/>
            </a:xfrm>
            <a:grpFill/>
          </p:grpSpPr>
          <p:sp>
            <p:nvSpPr>
              <p:cNvPr id="227" name="Rectangle 32">
                <a:extLst>
                  <a:ext uri="{FF2B5EF4-FFF2-40B4-BE49-F238E27FC236}">
                    <a16:creationId xmlns:a16="http://schemas.microsoft.com/office/drawing/2014/main" id="{8CDFED4E-F4A6-4874-8B65-398D610F1DC0}"/>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33">
                <a:extLst>
                  <a:ext uri="{FF2B5EF4-FFF2-40B4-BE49-F238E27FC236}">
                    <a16:creationId xmlns:a16="http://schemas.microsoft.com/office/drawing/2014/main" id="{8FCE50F7-C3D1-4B83-A0D8-CE83B0777FF6}"/>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34">
                <a:extLst>
                  <a:ext uri="{FF2B5EF4-FFF2-40B4-BE49-F238E27FC236}">
                    <a16:creationId xmlns:a16="http://schemas.microsoft.com/office/drawing/2014/main" id="{422101F3-5770-4041-BA3E-C5275D0FC73E}"/>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35">
                <a:extLst>
                  <a:ext uri="{FF2B5EF4-FFF2-40B4-BE49-F238E27FC236}">
                    <a16:creationId xmlns:a16="http://schemas.microsoft.com/office/drawing/2014/main" id="{4D8FEC62-30CA-4E87-A592-AA45C61EAA77}"/>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36">
                <a:extLst>
                  <a:ext uri="{FF2B5EF4-FFF2-40B4-BE49-F238E27FC236}">
                    <a16:creationId xmlns:a16="http://schemas.microsoft.com/office/drawing/2014/main" id="{52E99015-D9DC-40AE-91AD-5D24574CEC0F}"/>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37">
                <a:extLst>
                  <a:ext uri="{FF2B5EF4-FFF2-40B4-BE49-F238E27FC236}">
                    <a16:creationId xmlns:a16="http://schemas.microsoft.com/office/drawing/2014/main" id="{24DFE9E4-5C75-4EF9-AB54-F00FA9D91152}"/>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3" name="Rectangle 38">
                <a:extLst>
                  <a:ext uri="{FF2B5EF4-FFF2-40B4-BE49-F238E27FC236}">
                    <a16:creationId xmlns:a16="http://schemas.microsoft.com/office/drawing/2014/main" id="{2BBEC44B-F424-4C00-AF4A-8EEEDA8AA05D}"/>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9">
                <a:extLst>
                  <a:ext uri="{FF2B5EF4-FFF2-40B4-BE49-F238E27FC236}">
                    <a16:creationId xmlns:a16="http://schemas.microsoft.com/office/drawing/2014/main" id="{68F30D9A-CF13-4E29-967E-63B3AF05CF31}"/>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40">
                <a:extLst>
                  <a:ext uri="{FF2B5EF4-FFF2-40B4-BE49-F238E27FC236}">
                    <a16:creationId xmlns:a16="http://schemas.microsoft.com/office/drawing/2014/main" id="{F7A8E062-ADFC-457E-ADD6-02843928F62E}"/>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41">
                <a:extLst>
                  <a:ext uri="{FF2B5EF4-FFF2-40B4-BE49-F238E27FC236}">
                    <a16:creationId xmlns:a16="http://schemas.microsoft.com/office/drawing/2014/main" id="{E046A9D0-D179-44F9-86D3-9BF139B68BF6}"/>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42">
                <a:extLst>
                  <a:ext uri="{FF2B5EF4-FFF2-40B4-BE49-F238E27FC236}">
                    <a16:creationId xmlns:a16="http://schemas.microsoft.com/office/drawing/2014/main" id="{CC517B0B-1BF2-473B-ABB9-1553D01B1C2D}"/>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43">
                <a:extLst>
                  <a:ext uri="{FF2B5EF4-FFF2-40B4-BE49-F238E27FC236}">
                    <a16:creationId xmlns:a16="http://schemas.microsoft.com/office/drawing/2014/main" id="{5EE71ED6-EA45-4940-B212-163ED3D1C0A9}"/>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44">
                <a:extLst>
                  <a:ext uri="{FF2B5EF4-FFF2-40B4-BE49-F238E27FC236}">
                    <a16:creationId xmlns:a16="http://schemas.microsoft.com/office/drawing/2014/main" id="{664318EC-EADE-4667-92A4-B3E5DB2A11C1}"/>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45">
                <a:extLst>
                  <a:ext uri="{FF2B5EF4-FFF2-40B4-BE49-F238E27FC236}">
                    <a16:creationId xmlns:a16="http://schemas.microsoft.com/office/drawing/2014/main" id="{17B37ABD-81DA-4624-808B-EF4BC0B425B6}"/>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6">
                <a:extLst>
                  <a:ext uri="{FF2B5EF4-FFF2-40B4-BE49-F238E27FC236}">
                    <a16:creationId xmlns:a16="http://schemas.microsoft.com/office/drawing/2014/main" id="{B1F30DC8-DD07-48C5-9D6C-FB855527922B}"/>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7">
                <a:extLst>
                  <a:ext uri="{FF2B5EF4-FFF2-40B4-BE49-F238E27FC236}">
                    <a16:creationId xmlns:a16="http://schemas.microsoft.com/office/drawing/2014/main" id="{DFCE3AE1-313F-441F-8384-63A6EC165E2B}"/>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8">
                <a:extLst>
                  <a:ext uri="{FF2B5EF4-FFF2-40B4-BE49-F238E27FC236}">
                    <a16:creationId xmlns:a16="http://schemas.microsoft.com/office/drawing/2014/main" id="{2E331B42-AC28-4642-91F9-2F5BBFEC6AF8}"/>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9">
                <a:extLst>
                  <a:ext uri="{FF2B5EF4-FFF2-40B4-BE49-F238E27FC236}">
                    <a16:creationId xmlns:a16="http://schemas.microsoft.com/office/drawing/2014/main" id="{9F4D84A8-36FE-4CE0-8B9F-BAC2BA8A813E}"/>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50">
                <a:extLst>
                  <a:ext uri="{FF2B5EF4-FFF2-40B4-BE49-F238E27FC236}">
                    <a16:creationId xmlns:a16="http://schemas.microsoft.com/office/drawing/2014/main" id="{41E2C310-8272-48CF-BD5B-A99A2C7B3CC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51">
                <a:extLst>
                  <a:ext uri="{FF2B5EF4-FFF2-40B4-BE49-F238E27FC236}">
                    <a16:creationId xmlns:a16="http://schemas.microsoft.com/office/drawing/2014/main" id="{EFD4A3C6-7551-4DD0-AA1A-F932D7061DAA}"/>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52">
                <a:extLst>
                  <a:ext uri="{FF2B5EF4-FFF2-40B4-BE49-F238E27FC236}">
                    <a16:creationId xmlns:a16="http://schemas.microsoft.com/office/drawing/2014/main" id="{01F299DF-D3FF-4439-8EC7-B5A34146517E}"/>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53">
                <a:extLst>
                  <a:ext uri="{FF2B5EF4-FFF2-40B4-BE49-F238E27FC236}">
                    <a16:creationId xmlns:a16="http://schemas.microsoft.com/office/drawing/2014/main" id="{086FB16A-99D0-4DB0-9B38-CF351B5DF4DD}"/>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54">
                <a:extLst>
                  <a:ext uri="{FF2B5EF4-FFF2-40B4-BE49-F238E27FC236}">
                    <a16:creationId xmlns:a16="http://schemas.microsoft.com/office/drawing/2014/main" id="{126BCD40-1D3C-4937-A15E-AD2E9671B5AB}"/>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55">
                <a:extLst>
                  <a:ext uri="{FF2B5EF4-FFF2-40B4-BE49-F238E27FC236}">
                    <a16:creationId xmlns:a16="http://schemas.microsoft.com/office/drawing/2014/main" id="{03E4C7B0-DDFC-433A-A8E5-2315FA6EFE10}"/>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6">
                <a:extLst>
                  <a:ext uri="{FF2B5EF4-FFF2-40B4-BE49-F238E27FC236}">
                    <a16:creationId xmlns:a16="http://schemas.microsoft.com/office/drawing/2014/main" id="{7237BB88-10E9-454D-9D13-48878C421EB1}"/>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7">
                <a:extLst>
                  <a:ext uri="{FF2B5EF4-FFF2-40B4-BE49-F238E27FC236}">
                    <a16:creationId xmlns:a16="http://schemas.microsoft.com/office/drawing/2014/main" id="{515F18F4-5E57-4249-AB0A-249437781E42}"/>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1" name="Group 10">
              <a:extLst>
                <a:ext uri="{FF2B5EF4-FFF2-40B4-BE49-F238E27FC236}">
                  <a16:creationId xmlns:a16="http://schemas.microsoft.com/office/drawing/2014/main" id="{25AB7310-F80F-4091-8BFE-CE8C71666A9B}"/>
                </a:ext>
              </a:extLst>
            </p:cNvPr>
            <p:cNvGrpSpPr/>
            <p:nvPr/>
          </p:nvGrpSpPr>
          <p:grpSpPr>
            <a:xfrm>
              <a:off x="354110" y="2857795"/>
              <a:ext cx="11480604" cy="109990"/>
              <a:chOff x="354110" y="2866188"/>
              <a:chExt cx="11480604" cy="109990"/>
            </a:xfrm>
            <a:grpFill/>
          </p:grpSpPr>
          <p:sp>
            <p:nvSpPr>
              <p:cNvPr id="201" name="Rectangle 59">
                <a:extLst>
                  <a:ext uri="{FF2B5EF4-FFF2-40B4-BE49-F238E27FC236}">
                    <a16:creationId xmlns:a16="http://schemas.microsoft.com/office/drawing/2014/main" id="{9E50B916-ECC1-4F73-8059-F029E6581381}"/>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60">
                <a:extLst>
                  <a:ext uri="{FF2B5EF4-FFF2-40B4-BE49-F238E27FC236}">
                    <a16:creationId xmlns:a16="http://schemas.microsoft.com/office/drawing/2014/main" id="{A8DD1ADE-2032-47AE-B88E-78E0F1B01814}"/>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61">
                <a:extLst>
                  <a:ext uri="{FF2B5EF4-FFF2-40B4-BE49-F238E27FC236}">
                    <a16:creationId xmlns:a16="http://schemas.microsoft.com/office/drawing/2014/main" id="{9A6D6E1F-6E00-44C8-ADD2-06A738E758F6}"/>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62">
                <a:extLst>
                  <a:ext uri="{FF2B5EF4-FFF2-40B4-BE49-F238E27FC236}">
                    <a16:creationId xmlns:a16="http://schemas.microsoft.com/office/drawing/2014/main" id="{84FC7274-3463-4889-8E62-B693D50AE95D}"/>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63">
                <a:extLst>
                  <a:ext uri="{FF2B5EF4-FFF2-40B4-BE49-F238E27FC236}">
                    <a16:creationId xmlns:a16="http://schemas.microsoft.com/office/drawing/2014/main" id="{E4E1A84A-DCAC-483B-BC08-579BF10B10BB}"/>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64">
                <a:extLst>
                  <a:ext uri="{FF2B5EF4-FFF2-40B4-BE49-F238E27FC236}">
                    <a16:creationId xmlns:a16="http://schemas.microsoft.com/office/drawing/2014/main" id="{F14EE80D-C3D2-4E22-93C5-CDD09042131F}"/>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7" name="Rectangle 65">
                <a:extLst>
                  <a:ext uri="{FF2B5EF4-FFF2-40B4-BE49-F238E27FC236}">
                    <a16:creationId xmlns:a16="http://schemas.microsoft.com/office/drawing/2014/main" id="{FB8FBFAE-E2E1-41A6-987B-CEFBAC180122}"/>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6">
                <a:extLst>
                  <a:ext uri="{FF2B5EF4-FFF2-40B4-BE49-F238E27FC236}">
                    <a16:creationId xmlns:a16="http://schemas.microsoft.com/office/drawing/2014/main" id="{138AF1CB-7808-4C24-B76D-AB9F6A45036D}"/>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7">
                <a:extLst>
                  <a:ext uri="{FF2B5EF4-FFF2-40B4-BE49-F238E27FC236}">
                    <a16:creationId xmlns:a16="http://schemas.microsoft.com/office/drawing/2014/main" id="{F5E88013-D7CE-4120-B4BB-C894EC19C9A1}"/>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8">
                <a:extLst>
                  <a:ext uri="{FF2B5EF4-FFF2-40B4-BE49-F238E27FC236}">
                    <a16:creationId xmlns:a16="http://schemas.microsoft.com/office/drawing/2014/main" id="{B6FC4D89-F7B1-46F5-9502-62F41E89DEC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9">
                <a:extLst>
                  <a:ext uri="{FF2B5EF4-FFF2-40B4-BE49-F238E27FC236}">
                    <a16:creationId xmlns:a16="http://schemas.microsoft.com/office/drawing/2014/main" id="{64C81BD0-C449-4A1B-8492-20430196064F}"/>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70">
                <a:extLst>
                  <a:ext uri="{FF2B5EF4-FFF2-40B4-BE49-F238E27FC236}">
                    <a16:creationId xmlns:a16="http://schemas.microsoft.com/office/drawing/2014/main" id="{5F91B7CB-59D7-4965-B754-71C102E43FDB}"/>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71">
                <a:extLst>
                  <a:ext uri="{FF2B5EF4-FFF2-40B4-BE49-F238E27FC236}">
                    <a16:creationId xmlns:a16="http://schemas.microsoft.com/office/drawing/2014/main" id="{677F7EA6-E57D-4E12-A4A5-AAFDCA8AA106}"/>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72">
                <a:extLst>
                  <a:ext uri="{FF2B5EF4-FFF2-40B4-BE49-F238E27FC236}">
                    <a16:creationId xmlns:a16="http://schemas.microsoft.com/office/drawing/2014/main" id="{56B270F4-040D-43EF-974A-3598BC687669}"/>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73">
                <a:extLst>
                  <a:ext uri="{FF2B5EF4-FFF2-40B4-BE49-F238E27FC236}">
                    <a16:creationId xmlns:a16="http://schemas.microsoft.com/office/drawing/2014/main" id="{EA8C5736-4550-4B46-8B52-247CF04D7EB0}"/>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74">
                <a:extLst>
                  <a:ext uri="{FF2B5EF4-FFF2-40B4-BE49-F238E27FC236}">
                    <a16:creationId xmlns:a16="http://schemas.microsoft.com/office/drawing/2014/main" id="{F42B7DAA-E3F5-4B02-B786-473C7605B5A2}"/>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75">
                <a:extLst>
                  <a:ext uri="{FF2B5EF4-FFF2-40B4-BE49-F238E27FC236}">
                    <a16:creationId xmlns:a16="http://schemas.microsoft.com/office/drawing/2014/main" id="{D850716E-F966-418B-A415-5B6E0F8A183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6">
                <a:extLst>
                  <a:ext uri="{FF2B5EF4-FFF2-40B4-BE49-F238E27FC236}">
                    <a16:creationId xmlns:a16="http://schemas.microsoft.com/office/drawing/2014/main" id="{B6DAAC97-C425-42B4-9405-AC447E2E0B89}"/>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7">
                <a:extLst>
                  <a:ext uri="{FF2B5EF4-FFF2-40B4-BE49-F238E27FC236}">
                    <a16:creationId xmlns:a16="http://schemas.microsoft.com/office/drawing/2014/main" id="{42D8FACA-2CB3-400B-9610-94CBA7A3EE32}"/>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8">
                <a:extLst>
                  <a:ext uri="{FF2B5EF4-FFF2-40B4-BE49-F238E27FC236}">
                    <a16:creationId xmlns:a16="http://schemas.microsoft.com/office/drawing/2014/main" id="{22200CE3-AD18-4A71-BA64-E2F227C44B48}"/>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9">
                <a:extLst>
                  <a:ext uri="{FF2B5EF4-FFF2-40B4-BE49-F238E27FC236}">
                    <a16:creationId xmlns:a16="http://schemas.microsoft.com/office/drawing/2014/main" id="{475F60A0-5B50-42FC-8C11-E137E7C5611C}"/>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80">
                <a:extLst>
                  <a:ext uri="{FF2B5EF4-FFF2-40B4-BE49-F238E27FC236}">
                    <a16:creationId xmlns:a16="http://schemas.microsoft.com/office/drawing/2014/main" id="{CAA2354D-703C-4594-B119-475938CFD402}"/>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81">
                <a:extLst>
                  <a:ext uri="{FF2B5EF4-FFF2-40B4-BE49-F238E27FC236}">
                    <a16:creationId xmlns:a16="http://schemas.microsoft.com/office/drawing/2014/main" id="{F8619CF6-1E39-4CF1-AEF0-BE5A67EB6F65}"/>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82">
                <a:extLst>
                  <a:ext uri="{FF2B5EF4-FFF2-40B4-BE49-F238E27FC236}">
                    <a16:creationId xmlns:a16="http://schemas.microsoft.com/office/drawing/2014/main" id="{354E893E-B006-4B22-BBCB-52A79A5461D1}"/>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83">
                <a:extLst>
                  <a:ext uri="{FF2B5EF4-FFF2-40B4-BE49-F238E27FC236}">
                    <a16:creationId xmlns:a16="http://schemas.microsoft.com/office/drawing/2014/main" id="{0D56028C-9156-43E8-B855-AF135DD7E695}"/>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84">
                <a:extLst>
                  <a:ext uri="{FF2B5EF4-FFF2-40B4-BE49-F238E27FC236}">
                    <a16:creationId xmlns:a16="http://schemas.microsoft.com/office/drawing/2014/main" id="{950FA1E9-CD04-4DB1-B523-ABF2C1B6ED9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2" name="Group 11">
              <a:extLst>
                <a:ext uri="{FF2B5EF4-FFF2-40B4-BE49-F238E27FC236}">
                  <a16:creationId xmlns:a16="http://schemas.microsoft.com/office/drawing/2014/main" id="{E6AA6044-FF9C-4224-BBD4-786BCC486D91}"/>
                </a:ext>
              </a:extLst>
            </p:cNvPr>
            <p:cNvGrpSpPr/>
            <p:nvPr/>
          </p:nvGrpSpPr>
          <p:grpSpPr>
            <a:xfrm>
              <a:off x="354110" y="3364507"/>
              <a:ext cx="11480604" cy="109990"/>
              <a:chOff x="354110" y="3364062"/>
              <a:chExt cx="11480604" cy="109990"/>
            </a:xfrm>
            <a:grpFill/>
          </p:grpSpPr>
          <p:sp>
            <p:nvSpPr>
              <p:cNvPr id="175" name="Rectangle 5">
                <a:extLst>
                  <a:ext uri="{FF2B5EF4-FFF2-40B4-BE49-F238E27FC236}">
                    <a16:creationId xmlns:a16="http://schemas.microsoft.com/office/drawing/2014/main" id="{CEC88F9D-6CCB-4C48-AB60-4743F3C98AE2}"/>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6">
                <a:extLst>
                  <a:ext uri="{FF2B5EF4-FFF2-40B4-BE49-F238E27FC236}">
                    <a16:creationId xmlns:a16="http://schemas.microsoft.com/office/drawing/2014/main" id="{BC4930EB-874F-4D2B-94B1-FF1459F4A72F}"/>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7">
                <a:extLst>
                  <a:ext uri="{FF2B5EF4-FFF2-40B4-BE49-F238E27FC236}">
                    <a16:creationId xmlns:a16="http://schemas.microsoft.com/office/drawing/2014/main" id="{66BB2441-7C95-4A21-B558-2971312D511C}"/>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8">
                <a:extLst>
                  <a:ext uri="{FF2B5EF4-FFF2-40B4-BE49-F238E27FC236}">
                    <a16:creationId xmlns:a16="http://schemas.microsoft.com/office/drawing/2014/main" id="{B2A1B236-8D43-4B78-90F2-27A974E1FE93}"/>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9">
                <a:extLst>
                  <a:ext uri="{FF2B5EF4-FFF2-40B4-BE49-F238E27FC236}">
                    <a16:creationId xmlns:a16="http://schemas.microsoft.com/office/drawing/2014/main" id="{E0526BF0-467E-421F-870A-02C866AC0CCA}"/>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10">
                <a:extLst>
                  <a:ext uri="{FF2B5EF4-FFF2-40B4-BE49-F238E27FC236}">
                    <a16:creationId xmlns:a16="http://schemas.microsoft.com/office/drawing/2014/main" id="{79ACA6FA-E263-441B-B650-DEE2A495E193}"/>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1" name="Rectangle 11">
                <a:extLst>
                  <a:ext uri="{FF2B5EF4-FFF2-40B4-BE49-F238E27FC236}">
                    <a16:creationId xmlns:a16="http://schemas.microsoft.com/office/drawing/2014/main" id="{DA7F6558-782C-4107-91F4-AF8E5136C77F}"/>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12">
                <a:extLst>
                  <a:ext uri="{FF2B5EF4-FFF2-40B4-BE49-F238E27FC236}">
                    <a16:creationId xmlns:a16="http://schemas.microsoft.com/office/drawing/2014/main" id="{E575740C-61C5-4D08-9803-25E05FA3F518}"/>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13">
                <a:extLst>
                  <a:ext uri="{FF2B5EF4-FFF2-40B4-BE49-F238E27FC236}">
                    <a16:creationId xmlns:a16="http://schemas.microsoft.com/office/drawing/2014/main" id="{D4CCCBBA-5E32-47C6-B40B-3E2155E3F12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14">
                <a:extLst>
                  <a:ext uri="{FF2B5EF4-FFF2-40B4-BE49-F238E27FC236}">
                    <a16:creationId xmlns:a16="http://schemas.microsoft.com/office/drawing/2014/main" id="{FC65131F-93B3-419C-B068-14D36AAC3FC9}"/>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15">
                <a:extLst>
                  <a:ext uri="{FF2B5EF4-FFF2-40B4-BE49-F238E27FC236}">
                    <a16:creationId xmlns:a16="http://schemas.microsoft.com/office/drawing/2014/main" id="{469B75D4-B4A8-4C2E-8EBB-E95FAB7C56E6}"/>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6">
                <a:extLst>
                  <a:ext uri="{FF2B5EF4-FFF2-40B4-BE49-F238E27FC236}">
                    <a16:creationId xmlns:a16="http://schemas.microsoft.com/office/drawing/2014/main" id="{6C8F3B5D-1D93-4D85-8639-75B5E46EC612}"/>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7">
                <a:extLst>
                  <a:ext uri="{FF2B5EF4-FFF2-40B4-BE49-F238E27FC236}">
                    <a16:creationId xmlns:a16="http://schemas.microsoft.com/office/drawing/2014/main" id="{DCCEB301-1F26-43A3-8B34-DBAFC32B3228}"/>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8">
                <a:extLst>
                  <a:ext uri="{FF2B5EF4-FFF2-40B4-BE49-F238E27FC236}">
                    <a16:creationId xmlns:a16="http://schemas.microsoft.com/office/drawing/2014/main" id="{DD08B69C-E406-41F3-856E-A8C150CB642D}"/>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9">
                <a:extLst>
                  <a:ext uri="{FF2B5EF4-FFF2-40B4-BE49-F238E27FC236}">
                    <a16:creationId xmlns:a16="http://schemas.microsoft.com/office/drawing/2014/main" id="{A1A90F4B-6060-4BA1-8AF2-FAFFAA04A881}"/>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20">
                <a:extLst>
                  <a:ext uri="{FF2B5EF4-FFF2-40B4-BE49-F238E27FC236}">
                    <a16:creationId xmlns:a16="http://schemas.microsoft.com/office/drawing/2014/main" id="{B1F471FD-A187-4EE2-9D21-E0A637683F0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21">
                <a:extLst>
                  <a:ext uri="{FF2B5EF4-FFF2-40B4-BE49-F238E27FC236}">
                    <a16:creationId xmlns:a16="http://schemas.microsoft.com/office/drawing/2014/main" id="{68DAAA74-257B-4E75-A315-6B710A314868}"/>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22">
                <a:extLst>
                  <a:ext uri="{FF2B5EF4-FFF2-40B4-BE49-F238E27FC236}">
                    <a16:creationId xmlns:a16="http://schemas.microsoft.com/office/drawing/2014/main" id="{63000D52-BDE3-430B-8243-08564FFE96A1}"/>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23">
                <a:extLst>
                  <a:ext uri="{FF2B5EF4-FFF2-40B4-BE49-F238E27FC236}">
                    <a16:creationId xmlns:a16="http://schemas.microsoft.com/office/drawing/2014/main" id="{F6BDC60F-B33E-4AD8-9807-B2C1A4C2C6ED}"/>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24">
                <a:extLst>
                  <a:ext uri="{FF2B5EF4-FFF2-40B4-BE49-F238E27FC236}">
                    <a16:creationId xmlns:a16="http://schemas.microsoft.com/office/drawing/2014/main" id="{F1DB5734-0088-4CC2-9415-998F19416559}"/>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25">
                <a:extLst>
                  <a:ext uri="{FF2B5EF4-FFF2-40B4-BE49-F238E27FC236}">
                    <a16:creationId xmlns:a16="http://schemas.microsoft.com/office/drawing/2014/main" id="{1C679BCE-F04D-48E0-8E2B-0174E8E975E1}"/>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6">
                <a:extLst>
                  <a:ext uri="{FF2B5EF4-FFF2-40B4-BE49-F238E27FC236}">
                    <a16:creationId xmlns:a16="http://schemas.microsoft.com/office/drawing/2014/main" id="{EA8ABD89-DF79-45A9-9CDB-0E871222D540}"/>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7">
                <a:extLst>
                  <a:ext uri="{FF2B5EF4-FFF2-40B4-BE49-F238E27FC236}">
                    <a16:creationId xmlns:a16="http://schemas.microsoft.com/office/drawing/2014/main" id="{C1A57486-D9A6-4CD5-878E-093E44A7606C}"/>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8">
                <a:extLst>
                  <a:ext uri="{FF2B5EF4-FFF2-40B4-BE49-F238E27FC236}">
                    <a16:creationId xmlns:a16="http://schemas.microsoft.com/office/drawing/2014/main" id="{B6582662-B56F-42F6-A821-B5F52FB8400B}"/>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9">
                <a:extLst>
                  <a:ext uri="{FF2B5EF4-FFF2-40B4-BE49-F238E27FC236}">
                    <a16:creationId xmlns:a16="http://schemas.microsoft.com/office/drawing/2014/main" id="{1105049D-68B2-4636-9C28-7B8C21771618}"/>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30">
                <a:extLst>
                  <a:ext uri="{FF2B5EF4-FFF2-40B4-BE49-F238E27FC236}">
                    <a16:creationId xmlns:a16="http://schemas.microsoft.com/office/drawing/2014/main" id="{E0F75D5D-3B9C-40B7-AF8E-4C4322B6C942}"/>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00F6A935-DCBA-461C-832C-A343F475413E}"/>
                </a:ext>
              </a:extLst>
            </p:cNvPr>
            <p:cNvGrpSpPr/>
            <p:nvPr/>
          </p:nvGrpSpPr>
          <p:grpSpPr>
            <a:xfrm>
              <a:off x="354110" y="3871219"/>
              <a:ext cx="11480604" cy="108822"/>
              <a:chOff x="354110" y="3872454"/>
              <a:chExt cx="11480604" cy="108822"/>
            </a:xfrm>
            <a:grpFill/>
          </p:grpSpPr>
          <p:sp>
            <p:nvSpPr>
              <p:cNvPr id="149" name="Rectangle 32">
                <a:extLst>
                  <a:ext uri="{FF2B5EF4-FFF2-40B4-BE49-F238E27FC236}">
                    <a16:creationId xmlns:a16="http://schemas.microsoft.com/office/drawing/2014/main" id="{67654A26-DC7F-47CD-8FF8-BC012501CCEA}"/>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33">
                <a:extLst>
                  <a:ext uri="{FF2B5EF4-FFF2-40B4-BE49-F238E27FC236}">
                    <a16:creationId xmlns:a16="http://schemas.microsoft.com/office/drawing/2014/main" id="{9949B927-96E9-4F44-9050-A81CD79D7386}"/>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34">
                <a:extLst>
                  <a:ext uri="{FF2B5EF4-FFF2-40B4-BE49-F238E27FC236}">
                    <a16:creationId xmlns:a16="http://schemas.microsoft.com/office/drawing/2014/main" id="{3B5D9536-992F-4F39-93BC-BB2533D78505}"/>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35">
                <a:extLst>
                  <a:ext uri="{FF2B5EF4-FFF2-40B4-BE49-F238E27FC236}">
                    <a16:creationId xmlns:a16="http://schemas.microsoft.com/office/drawing/2014/main" id="{F1FA2A7F-208B-4450-9E7E-F29BB3925166}"/>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36">
                <a:extLst>
                  <a:ext uri="{FF2B5EF4-FFF2-40B4-BE49-F238E27FC236}">
                    <a16:creationId xmlns:a16="http://schemas.microsoft.com/office/drawing/2014/main" id="{EF607D70-7F21-4A9F-A183-730E45EF312E}"/>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37">
                <a:extLst>
                  <a:ext uri="{FF2B5EF4-FFF2-40B4-BE49-F238E27FC236}">
                    <a16:creationId xmlns:a16="http://schemas.microsoft.com/office/drawing/2014/main" id="{4ECF017A-32D9-44C4-837F-2C37B7B9FC42}"/>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5" name="Rectangle 38">
                <a:extLst>
                  <a:ext uri="{FF2B5EF4-FFF2-40B4-BE49-F238E27FC236}">
                    <a16:creationId xmlns:a16="http://schemas.microsoft.com/office/drawing/2014/main" id="{34B3B9C3-9513-414E-B30D-F7CFC02E05D6}"/>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9">
                <a:extLst>
                  <a:ext uri="{FF2B5EF4-FFF2-40B4-BE49-F238E27FC236}">
                    <a16:creationId xmlns:a16="http://schemas.microsoft.com/office/drawing/2014/main" id="{E6A1B5D1-A0C1-47E7-A068-C05A44F3D700}"/>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40">
                <a:extLst>
                  <a:ext uri="{FF2B5EF4-FFF2-40B4-BE49-F238E27FC236}">
                    <a16:creationId xmlns:a16="http://schemas.microsoft.com/office/drawing/2014/main" id="{96D2BA52-50C4-45BF-B115-62AE7F01B07A}"/>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41">
                <a:extLst>
                  <a:ext uri="{FF2B5EF4-FFF2-40B4-BE49-F238E27FC236}">
                    <a16:creationId xmlns:a16="http://schemas.microsoft.com/office/drawing/2014/main" id="{9DCC33D9-FAF4-4D54-A2F1-85D656FB93DA}"/>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42">
                <a:extLst>
                  <a:ext uri="{FF2B5EF4-FFF2-40B4-BE49-F238E27FC236}">
                    <a16:creationId xmlns:a16="http://schemas.microsoft.com/office/drawing/2014/main" id="{8DD0B56F-45FF-4041-A939-24B54541A309}"/>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43">
                <a:extLst>
                  <a:ext uri="{FF2B5EF4-FFF2-40B4-BE49-F238E27FC236}">
                    <a16:creationId xmlns:a16="http://schemas.microsoft.com/office/drawing/2014/main" id="{96AB8477-5546-4080-8BC1-02BF0BB8F3FE}"/>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44">
                <a:extLst>
                  <a:ext uri="{FF2B5EF4-FFF2-40B4-BE49-F238E27FC236}">
                    <a16:creationId xmlns:a16="http://schemas.microsoft.com/office/drawing/2014/main" id="{4E453DC0-BE05-4525-866A-335CE37B007E}"/>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45">
                <a:extLst>
                  <a:ext uri="{FF2B5EF4-FFF2-40B4-BE49-F238E27FC236}">
                    <a16:creationId xmlns:a16="http://schemas.microsoft.com/office/drawing/2014/main" id="{DE66478E-4EC6-4BE6-B27E-C0C0531CC1E1}"/>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6">
                <a:extLst>
                  <a:ext uri="{FF2B5EF4-FFF2-40B4-BE49-F238E27FC236}">
                    <a16:creationId xmlns:a16="http://schemas.microsoft.com/office/drawing/2014/main" id="{698E3192-E8A7-4BE3-A213-C67294E393A9}"/>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7">
                <a:extLst>
                  <a:ext uri="{FF2B5EF4-FFF2-40B4-BE49-F238E27FC236}">
                    <a16:creationId xmlns:a16="http://schemas.microsoft.com/office/drawing/2014/main" id="{73311133-150A-4295-BA6B-AE591A758BD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8">
                <a:extLst>
                  <a:ext uri="{FF2B5EF4-FFF2-40B4-BE49-F238E27FC236}">
                    <a16:creationId xmlns:a16="http://schemas.microsoft.com/office/drawing/2014/main" id="{01A2298C-D71C-4EE8-97EC-882AE8FE270B}"/>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9">
                <a:extLst>
                  <a:ext uri="{FF2B5EF4-FFF2-40B4-BE49-F238E27FC236}">
                    <a16:creationId xmlns:a16="http://schemas.microsoft.com/office/drawing/2014/main" id="{4A510FF8-75EB-4CBF-8672-72CB0674B95B}"/>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50">
                <a:extLst>
                  <a:ext uri="{FF2B5EF4-FFF2-40B4-BE49-F238E27FC236}">
                    <a16:creationId xmlns:a16="http://schemas.microsoft.com/office/drawing/2014/main" id="{1A2C9E47-1571-4FD2-8B6B-C7B564E8977A}"/>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51">
                <a:extLst>
                  <a:ext uri="{FF2B5EF4-FFF2-40B4-BE49-F238E27FC236}">
                    <a16:creationId xmlns:a16="http://schemas.microsoft.com/office/drawing/2014/main" id="{86EF56B1-DD4A-4A19-A43F-347855BF8424}"/>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52">
                <a:extLst>
                  <a:ext uri="{FF2B5EF4-FFF2-40B4-BE49-F238E27FC236}">
                    <a16:creationId xmlns:a16="http://schemas.microsoft.com/office/drawing/2014/main" id="{593C0948-4102-4E67-9CCD-6F94446F70BE}"/>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53">
                <a:extLst>
                  <a:ext uri="{FF2B5EF4-FFF2-40B4-BE49-F238E27FC236}">
                    <a16:creationId xmlns:a16="http://schemas.microsoft.com/office/drawing/2014/main" id="{ACB6589F-762B-4CA7-8D92-92E5FB76FD1A}"/>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54">
                <a:extLst>
                  <a:ext uri="{FF2B5EF4-FFF2-40B4-BE49-F238E27FC236}">
                    <a16:creationId xmlns:a16="http://schemas.microsoft.com/office/drawing/2014/main" id="{9992ACB2-51DA-4341-842A-58050D15CC78}"/>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55">
                <a:extLst>
                  <a:ext uri="{FF2B5EF4-FFF2-40B4-BE49-F238E27FC236}">
                    <a16:creationId xmlns:a16="http://schemas.microsoft.com/office/drawing/2014/main" id="{D9C60E55-0956-424D-8C75-2976AC3B653E}"/>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6">
                <a:extLst>
                  <a:ext uri="{FF2B5EF4-FFF2-40B4-BE49-F238E27FC236}">
                    <a16:creationId xmlns:a16="http://schemas.microsoft.com/office/drawing/2014/main" id="{BE0FF237-544C-4EAB-ABB0-731D5FA88D46}"/>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7">
                <a:extLst>
                  <a:ext uri="{FF2B5EF4-FFF2-40B4-BE49-F238E27FC236}">
                    <a16:creationId xmlns:a16="http://schemas.microsoft.com/office/drawing/2014/main" id="{D1E0212C-F045-489C-9689-7C49F762CC3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AC90BB14-74DB-4A2D-847B-7D160CCB7907}"/>
                </a:ext>
              </a:extLst>
            </p:cNvPr>
            <p:cNvGrpSpPr/>
            <p:nvPr/>
          </p:nvGrpSpPr>
          <p:grpSpPr>
            <a:xfrm>
              <a:off x="354110" y="4376763"/>
              <a:ext cx="11480604" cy="109990"/>
              <a:chOff x="354110" y="4379678"/>
              <a:chExt cx="11480604" cy="109990"/>
            </a:xfrm>
            <a:grpFill/>
          </p:grpSpPr>
          <p:sp>
            <p:nvSpPr>
              <p:cNvPr id="123" name="Rectangle 59">
                <a:extLst>
                  <a:ext uri="{FF2B5EF4-FFF2-40B4-BE49-F238E27FC236}">
                    <a16:creationId xmlns:a16="http://schemas.microsoft.com/office/drawing/2014/main" id="{99D447A1-2220-4498-AEF5-6E3E1E6E7569}"/>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60">
                <a:extLst>
                  <a:ext uri="{FF2B5EF4-FFF2-40B4-BE49-F238E27FC236}">
                    <a16:creationId xmlns:a16="http://schemas.microsoft.com/office/drawing/2014/main" id="{7C3A93F4-91DD-433B-968A-852BE617B270}"/>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61">
                <a:extLst>
                  <a:ext uri="{FF2B5EF4-FFF2-40B4-BE49-F238E27FC236}">
                    <a16:creationId xmlns:a16="http://schemas.microsoft.com/office/drawing/2014/main" id="{1C73CE31-214B-4439-A783-35C6A8ED7587}"/>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62">
                <a:extLst>
                  <a:ext uri="{FF2B5EF4-FFF2-40B4-BE49-F238E27FC236}">
                    <a16:creationId xmlns:a16="http://schemas.microsoft.com/office/drawing/2014/main" id="{36D68C3F-8E09-4424-AE30-DC0EA8A4B605}"/>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63">
                <a:extLst>
                  <a:ext uri="{FF2B5EF4-FFF2-40B4-BE49-F238E27FC236}">
                    <a16:creationId xmlns:a16="http://schemas.microsoft.com/office/drawing/2014/main" id="{D77BDB0F-9FB9-4B1E-8B4A-1E2673E90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64">
                <a:extLst>
                  <a:ext uri="{FF2B5EF4-FFF2-40B4-BE49-F238E27FC236}">
                    <a16:creationId xmlns:a16="http://schemas.microsoft.com/office/drawing/2014/main" id="{11FC8FC1-3854-4435-94FA-7C19C8CF4B2B}"/>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9" name="Rectangle 65">
                <a:extLst>
                  <a:ext uri="{FF2B5EF4-FFF2-40B4-BE49-F238E27FC236}">
                    <a16:creationId xmlns:a16="http://schemas.microsoft.com/office/drawing/2014/main" id="{CD7A3181-77BB-4B10-BAE0-192A2D4C546F}"/>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6">
                <a:extLst>
                  <a:ext uri="{FF2B5EF4-FFF2-40B4-BE49-F238E27FC236}">
                    <a16:creationId xmlns:a16="http://schemas.microsoft.com/office/drawing/2014/main" id="{34704098-6430-4842-A78C-8EA208FF5C58}"/>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7">
                <a:extLst>
                  <a:ext uri="{FF2B5EF4-FFF2-40B4-BE49-F238E27FC236}">
                    <a16:creationId xmlns:a16="http://schemas.microsoft.com/office/drawing/2014/main" id="{821A9373-4697-4443-B247-58130E1D401F}"/>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8">
                <a:extLst>
                  <a:ext uri="{FF2B5EF4-FFF2-40B4-BE49-F238E27FC236}">
                    <a16:creationId xmlns:a16="http://schemas.microsoft.com/office/drawing/2014/main" id="{BE59B0E9-E64A-4252-ABFF-7D0CCECB5F69}"/>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9">
                <a:extLst>
                  <a:ext uri="{FF2B5EF4-FFF2-40B4-BE49-F238E27FC236}">
                    <a16:creationId xmlns:a16="http://schemas.microsoft.com/office/drawing/2014/main" id="{066F8BCA-C3C4-48C8-9103-65FC2FFF6239}"/>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70">
                <a:extLst>
                  <a:ext uri="{FF2B5EF4-FFF2-40B4-BE49-F238E27FC236}">
                    <a16:creationId xmlns:a16="http://schemas.microsoft.com/office/drawing/2014/main" id="{68B69181-5D7D-4EFF-9724-B2BDD62DB414}"/>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71">
                <a:extLst>
                  <a:ext uri="{FF2B5EF4-FFF2-40B4-BE49-F238E27FC236}">
                    <a16:creationId xmlns:a16="http://schemas.microsoft.com/office/drawing/2014/main" id="{996BC465-13D7-4B01-81BD-88E7BAA5A99E}"/>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72">
                <a:extLst>
                  <a:ext uri="{FF2B5EF4-FFF2-40B4-BE49-F238E27FC236}">
                    <a16:creationId xmlns:a16="http://schemas.microsoft.com/office/drawing/2014/main" id="{61C9420C-6853-4164-9D24-98349CD58CD5}"/>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73">
                <a:extLst>
                  <a:ext uri="{FF2B5EF4-FFF2-40B4-BE49-F238E27FC236}">
                    <a16:creationId xmlns:a16="http://schemas.microsoft.com/office/drawing/2014/main" id="{EF04FF35-9797-4571-BCFF-435C37D2517E}"/>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74">
                <a:extLst>
                  <a:ext uri="{FF2B5EF4-FFF2-40B4-BE49-F238E27FC236}">
                    <a16:creationId xmlns:a16="http://schemas.microsoft.com/office/drawing/2014/main" id="{78C68F3A-1768-4D3F-8ABF-D899CEF5DEDB}"/>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75">
                <a:extLst>
                  <a:ext uri="{FF2B5EF4-FFF2-40B4-BE49-F238E27FC236}">
                    <a16:creationId xmlns:a16="http://schemas.microsoft.com/office/drawing/2014/main" id="{A69F85D7-2261-4042-B85B-C3FABE4A0815}"/>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6">
                <a:extLst>
                  <a:ext uri="{FF2B5EF4-FFF2-40B4-BE49-F238E27FC236}">
                    <a16:creationId xmlns:a16="http://schemas.microsoft.com/office/drawing/2014/main" id="{31444D56-FEBA-4CC9-B179-200833A9BE9A}"/>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7">
                <a:extLst>
                  <a:ext uri="{FF2B5EF4-FFF2-40B4-BE49-F238E27FC236}">
                    <a16:creationId xmlns:a16="http://schemas.microsoft.com/office/drawing/2014/main" id="{A7678401-8C3E-4FAF-A888-70B49C911618}"/>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8">
                <a:extLst>
                  <a:ext uri="{FF2B5EF4-FFF2-40B4-BE49-F238E27FC236}">
                    <a16:creationId xmlns:a16="http://schemas.microsoft.com/office/drawing/2014/main" id="{618CC429-D47D-440E-9695-6E61D609607D}"/>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9">
                <a:extLst>
                  <a:ext uri="{FF2B5EF4-FFF2-40B4-BE49-F238E27FC236}">
                    <a16:creationId xmlns:a16="http://schemas.microsoft.com/office/drawing/2014/main" id="{F2B544AE-5CC8-4A61-BBDF-82DA13A5F7E8}"/>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80">
                <a:extLst>
                  <a:ext uri="{FF2B5EF4-FFF2-40B4-BE49-F238E27FC236}">
                    <a16:creationId xmlns:a16="http://schemas.microsoft.com/office/drawing/2014/main" id="{46B39C8E-D445-41B8-8B42-2DE170717BD6}"/>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81">
                <a:extLst>
                  <a:ext uri="{FF2B5EF4-FFF2-40B4-BE49-F238E27FC236}">
                    <a16:creationId xmlns:a16="http://schemas.microsoft.com/office/drawing/2014/main" id="{38E7AB8E-5E17-460F-8595-4178AF462D9F}"/>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82">
                <a:extLst>
                  <a:ext uri="{FF2B5EF4-FFF2-40B4-BE49-F238E27FC236}">
                    <a16:creationId xmlns:a16="http://schemas.microsoft.com/office/drawing/2014/main" id="{B1EBA00C-8D23-4B8D-996F-763D44718637}"/>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83">
                <a:extLst>
                  <a:ext uri="{FF2B5EF4-FFF2-40B4-BE49-F238E27FC236}">
                    <a16:creationId xmlns:a16="http://schemas.microsoft.com/office/drawing/2014/main" id="{A74D84D5-1D5F-4261-AC8E-F836107F1AED}"/>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84">
                <a:extLst>
                  <a:ext uri="{FF2B5EF4-FFF2-40B4-BE49-F238E27FC236}">
                    <a16:creationId xmlns:a16="http://schemas.microsoft.com/office/drawing/2014/main" id="{FAE1892A-CE1C-4062-87F1-490874F36EE9}"/>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1802612C-7EF5-4229-B874-804F63CA5157}"/>
                </a:ext>
              </a:extLst>
            </p:cNvPr>
            <p:cNvGrpSpPr/>
            <p:nvPr/>
          </p:nvGrpSpPr>
          <p:grpSpPr>
            <a:xfrm>
              <a:off x="354110" y="4883475"/>
              <a:ext cx="11480604" cy="109990"/>
              <a:chOff x="354110" y="4888062"/>
              <a:chExt cx="11480604" cy="109990"/>
            </a:xfrm>
            <a:grpFill/>
          </p:grpSpPr>
          <p:sp>
            <p:nvSpPr>
              <p:cNvPr id="97" name="Rectangle 5">
                <a:extLst>
                  <a:ext uri="{FF2B5EF4-FFF2-40B4-BE49-F238E27FC236}">
                    <a16:creationId xmlns:a16="http://schemas.microsoft.com/office/drawing/2014/main" id="{79ECF9B6-3DAB-4C5C-B34E-D0A7F38B761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6">
                <a:extLst>
                  <a:ext uri="{FF2B5EF4-FFF2-40B4-BE49-F238E27FC236}">
                    <a16:creationId xmlns:a16="http://schemas.microsoft.com/office/drawing/2014/main" id="{35C9E271-FB6D-4F58-AC40-C72BEAE8A205}"/>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7">
                <a:extLst>
                  <a:ext uri="{FF2B5EF4-FFF2-40B4-BE49-F238E27FC236}">
                    <a16:creationId xmlns:a16="http://schemas.microsoft.com/office/drawing/2014/main" id="{6C77D497-A891-4E55-B019-C188318C9B94}"/>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8">
                <a:extLst>
                  <a:ext uri="{FF2B5EF4-FFF2-40B4-BE49-F238E27FC236}">
                    <a16:creationId xmlns:a16="http://schemas.microsoft.com/office/drawing/2014/main" id="{789A10D5-86A9-4355-A65E-55E0070B0C22}"/>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9">
                <a:extLst>
                  <a:ext uri="{FF2B5EF4-FFF2-40B4-BE49-F238E27FC236}">
                    <a16:creationId xmlns:a16="http://schemas.microsoft.com/office/drawing/2014/main" id="{190FC9CA-1CD6-4748-9D13-6C41111A17B7}"/>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10">
                <a:extLst>
                  <a:ext uri="{FF2B5EF4-FFF2-40B4-BE49-F238E27FC236}">
                    <a16:creationId xmlns:a16="http://schemas.microsoft.com/office/drawing/2014/main" id="{C8822FE6-6227-48F7-AA73-92699ABEA3A8}"/>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3" name="Rectangle 11">
                <a:extLst>
                  <a:ext uri="{FF2B5EF4-FFF2-40B4-BE49-F238E27FC236}">
                    <a16:creationId xmlns:a16="http://schemas.microsoft.com/office/drawing/2014/main" id="{E5E1E87B-24C4-475C-8A8F-5B997B2D073F}"/>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12">
                <a:extLst>
                  <a:ext uri="{FF2B5EF4-FFF2-40B4-BE49-F238E27FC236}">
                    <a16:creationId xmlns:a16="http://schemas.microsoft.com/office/drawing/2014/main" id="{A10C8796-2AC4-44B9-947C-67EA0E966720}"/>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13">
                <a:extLst>
                  <a:ext uri="{FF2B5EF4-FFF2-40B4-BE49-F238E27FC236}">
                    <a16:creationId xmlns:a16="http://schemas.microsoft.com/office/drawing/2014/main" id="{9C3B2967-6FE1-42A9-8AA6-D88F39ED2592}"/>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14">
                <a:extLst>
                  <a:ext uri="{FF2B5EF4-FFF2-40B4-BE49-F238E27FC236}">
                    <a16:creationId xmlns:a16="http://schemas.microsoft.com/office/drawing/2014/main" id="{D65A60F3-B8CA-4A07-BA50-4382410F7DF3}"/>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15">
                <a:extLst>
                  <a:ext uri="{FF2B5EF4-FFF2-40B4-BE49-F238E27FC236}">
                    <a16:creationId xmlns:a16="http://schemas.microsoft.com/office/drawing/2014/main" id="{CE9D0345-78D9-481A-97CD-9F4F5005DCF5}"/>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6">
                <a:extLst>
                  <a:ext uri="{FF2B5EF4-FFF2-40B4-BE49-F238E27FC236}">
                    <a16:creationId xmlns:a16="http://schemas.microsoft.com/office/drawing/2014/main" id="{335FF664-C997-40CD-A253-17AE029463EF}"/>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7">
                <a:extLst>
                  <a:ext uri="{FF2B5EF4-FFF2-40B4-BE49-F238E27FC236}">
                    <a16:creationId xmlns:a16="http://schemas.microsoft.com/office/drawing/2014/main" id="{9CC2681F-B216-40D9-B5A0-F02DCEABDF71}"/>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8">
                <a:extLst>
                  <a:ext uri="{FF2B5EF4-FFF2-40B4-BE49-F238E27FC236}">
                    <a16:creationId xmlns:a16="http://schemas.microsoft.com/office/drawing/2014/main" id="{A3004976-7D17-4D1E-8C1B-307A36D4D3A6}"/>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9">
                <a:extLst>
                  <a:ext uri="{FF2B5EF4-FFF2-40B4-BE49-F238E27FC236}">
                    <a16:creationId xmlns:a16="http://schemas.microsoft.com/office/drawing/2014/main" id="{2441E1C0-EA8F-4829-96F9-79E4F9F9B8A8}"/>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20">
                <a:extLst>
                  <a:ext uri="{FF2B5EF4-FFF2-40B4-BE49-F238E27FC236}">
                    <a16:creationId xmlns:a16="http://schemas.microsoft.com/office/drawing/2014/main" id="{44BC57F8-5DE7-403F-B665-F6F2827DB80C}"/>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21">
                <a:extLst>
                  <a:ext uri="{FF2B5EF4-FFF2-40B4-BE49-F238E27FC236}">
                    <a16:creationId xmlns:a16="http://schemas.microsoft.com/office/drawing/2014/main" id="{B34B239C-EECF-4F26-A48A-B0CC0F65BC73}"/>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22">
                <a:extLst>
                  <a:ext uri="{FF2B5EF4-FFF2-40B4-BE49-F238E27FC236}">
                    <a16:creationId xmlns:a16="http://schemas.microsoft.com/office/drawing/2014/main" id="{9761DB51-CFA3-48D3-A481-6AAF4370D4B5}"/>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23">
                <a:extLst>
                  <a:ext uri="{FF2B5EF4-FFF2-40B4-BE49-F238E27FC236}">
                    <a16:creationId xmlns:a16="http://schemas.microsoft.com/office/drawing/2014/main" id="{8BF8C0DC-CA13-4B3A-9B31-81AD0D5A3B96}"/>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24">
                <a:extLst>
                  <a:ext uri="{FF2B5EF4-FFF2-40B4-BE49-F238E27FC236}">
                    <a16:creationId xmlns:a16="http://schemas.microsoft.com/office/drawing/2014/main" id="{3B5D9432-1B5F-4352-8E2D-A4C9BA278820}"/>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25">
                <a:extLst>
                  <a:ext uri="{FF2B5EF4-FFF2-40B4-BE49-F238E27FC236}">
                    <a16:creationId xmlns:a16="http://schemas.microsoft.com/office/drawing/2014/main" id="{A72578CA-857C-4FF3-99D2-2409F1404F50}"/>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6">
                <a:extLst>
                  <a:ext uri="{FF2B5EF4-FFF2-40B4-BE49-F238E27FC236}">
                    <a16:creationId xmlns:a16="http://schemas.microsoft.com/office/drawing/2014/main" id="{CAD4F8AF-D5EE-4F50-B004-20393F40DD74}"/>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7">
                <a:extLst>
                  <a:ext uri="{FF2B5EF4-FFF2-40B4-BE49-F238E27FC236}">
                    <a16:creationId xmlns:a16="http://schemas.microsoft.com/office/drawing/2014/main" id="{8A57F274-20A6-4680-B7C0-AD8EA5A0BB6B}"/>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8">
                <a:extLst>
                  <a:ext uri="{FF2B5EF4-FFF2-40B4-BE49-F238E27FC236}">
                    <a16:creationId xmlns:a16="http://schemas.microsoft.com/office/drawing/2014/main" id="{0F14F482-588A-4EEB-8243-0F8DF0EBFCDB}"/>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9">
                <a:extLst>
                  <a:ext uri="{FF2B5EF4-FFF2-40B4-BE49-F238E27FC236}">
                    <a16:creationId xmlns:a16="http://schemas.microsoft.com/office/drawing/2014/main" id="{DBE68752-D099-4312-A230-0F3B7131BC49}"/>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30">
                <a:extLst>
                  <a:ext uri="{FF2B5EF4-FFF2-40B4-BE49-F238E27FC236}">
                    <a16:creationId xmlns:a16="http://schemas.microsoft.com/office/drawing/2014/main" id="{405BD9F5-ECE9-4C54-B627-8C58DFD73551}"/>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81BDD497-9AE8-4EFE-A518-EB1944C837FD}"/>
                </a:ext>
              </a:extLst>
            </p:cNvPr>
            <p:cNvGrpSpPr/>
            <p:nvPr/>
          </p:nvGrpSpPr>
          <p:grpSpPr>
            <a:xfrm>
              <a:off x="354110" y="5390187"/>
              <a:ext cx="11480604" cy="108822"/>
              <a:chOff x="354110" y="5396454"/>
              <a:chExt cx="11480604" cy="108822"/>
            </a:xfrm>
            <a:grpFill/>
          </p:grpSpPr>
          <p:sp>
            <p:nvSpPr>
              <p:cNvPr id="71" name="Rectangle 32">
                <a:extLst>
                  <a:ext uri="{FF2B5EF4-FFF2-40B4-BE49-F238E27FC236}">
                    <a16:creationId xmlns:a16="http://schemas.microsoft.com/office/drawing/2014/main" id="{46DE1FDE-4944-42F3-AB62-2DB5477E3F4E}"/>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33">
                <a:extLst>
                  <a:ext uri="{FF2B5EF4-FFF2-40B4-BE49-F238E27FC236}">
                    <a16:creationId xmlns:a16="http://schemas.microsoft.com/office/drawing/2014/main" id="{06FCE84A-9F7C-4DFE-8CA9-5982F096E6E7}"/>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34">
                <a:extLst>
                  <a:ext uri="{FF2B5EF4-FFF2-40B4-BE49-F238E27FC236}">
                    <a16:creationId xmlns:a16="http://schemas.microsoft.com/office/drawing/2014/main" id="{DD56D081-1AAA-49A3-ABDB-5C753E6ABED1}"/>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35">
                <a:extLst>
                  <a:ext uri="{FF2B5EF4-FFF2-40B4-BE49-F238E27FC236}">
                    <a16:creationId xmlns:a16="http://schemas.microsoft.com/office/drawing/2014/main" id="{BD4D92B3-9AE0-48B8-959E-07EA7AB29F39}"/>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36">
                <a:extLst>
                  <a:ext uri="{FF2B5EF4-FFF2-40B4-BE49-F238E27FC236}">
                    <a16:creationId xmlns:a16="http://schemas.microsoft.com/office/drawing/2014/main" id="{3DD3026A-6FE6-4FA7-90F4-6DE1E8898CA9}"/>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37">
                <a:extLst>
                  <a:ext uri="{FF2B5EF4-FFF2-40B4-BE49-F238E27FC236}">
                    <a16:creationId xmlns:a16="http://schemas.microsoft.com/office/drawing/2014/main" id="{AC970942-28D3-4460-85B7-BD20B0D76AC0}"/>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 name="Rectangle 38">
                <a:extLst>
                  <a:ext uri="{FF2B5EF4-FFF2-40B4-BE49-F238E27FC236}">
                    <a16:creationId xmlns:a16="http://schemas.microsoft.com/office/drawing/2014/main" id="{03D96458-7899-4A24-B66B-461086FAA137}"/>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9">
                <a:extLst>
                  <a:ext uri="{FF2B5EF4-FFF2-40B4-BE49-F238E27FC236}">
                    <a16:creationId xmlns:a16="http://schemas.microsoft.com/office/drawing/2014/main" id="{C8A769BE-C8A3-44B6-A98B-9A0CA8C8C1B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40">
                <a:extLst>
                  <a:ext uri="{FF2B5EF4-FFF2-40B4-BE49-F238E27FC236}">
                    <a16:creationId xmlns:a16="http://schemas.microsoft.com/office/drawing/2014/main" id="{42866ABD-1FE3-40D1-8819-FC2FC19BC13E}"/>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41">
                <a:extLst>
                  <a:ext uri="{FF2B5EF4-FFF2-40B4-BE49-F238E27FC236}">
                    <a16:creationId xmlns:a16="http://schemas.microsoft.com/office/drawing/2014/main" id="{0DA7C80D-458F-4BCF-9DF9-4EA5C63B694E}"/>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42">
                <a:extLst>
                  <a:ext uri="{FF2B5EF4-FFF2-40B4-BE49-F238E27FC236}">
                    <a16:creationId xmlns:a16="http://schemas.microsoft.com/office/drawing/2014/main" id="{0BDDAC83-E0E2-46D1-BE39-29D715978A44}"/>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43">
                <a:extLst>
                  <a:ext uri="{FF2B5EF4-FFF2-40B4-BE49-F238E27FC236}">
                    <a16:creationId xmlns:a16="http://schemas.microsoft.com/office/drawing/2014/main" id="{778B5BE3-4E1C-4C31-8E26-1435B98AADE2}"/>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44">
                <a:extLst>
                  <a:ext uri="{FF2B5EF4-FFF2-40B4-BE49-F238E27FC236}">
                    <a16:creationId xmlns:a16="http://schemas.microsoft.com/office/drawing/2014/main" id="{12D1914C-8D7D-4C81-BF2A-CC415E7FEFEA}"/>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45">
                <a:extLst>
                  <a:ext uri="{FF2B5EF4-FFF2-40B4-BE49-F238E27FC236}">
                    <a16:creationId xmlns:a16="http://schemas.microsoft.com/office/drawing/2014/main" id="{3F7280B3-7FC7-46CC-B0AA-9279C8F01F29}"/>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6">
                <a:extLst>
                  <a:ext uri="{FF2B5EF4-FFF2-40B4-BE49-F238E27FC236}">
                    <a16:creationId xmlns:a16="http://schemas.microsoft.com/office/drawing/2014/main" id="{8518DB40-11B0-4C34-8085-E25C7CCE9078}"/>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7">
                <a:extLst>
                  <a:ext uri="{FF2B5EF4-FFF2-40B4-BE49-F238E27FC236}">
                    <a16:creationId xmlns:a16="http://schemas.microsoft.com/office/drawing/2014/main" id="{A0A4571B-8522-4F7C-A623-D22275A4BA72}"/>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8">
                <a:extLst>
                  <a:ext uri="{FF2B5EF4-FFF2-40B4-BE49-F238E27FC236}">
                    <a16:creationId xmlns:a16="http://schemas.microsoft.com/office/drawing/2014/main" id="{0058B0EA-93A6-4250-B9BB-2189D860E5A2}"/>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9">
                <a:extLst>
                  <a:ext uri="{FF2B5EF4-FFF2-40B4-BE49-F238E27FC236}">
                    <a16:creationId xmlns:a16="http://schemas.microsoft.com/office/drawing/2014/main" id="{AD35427D-2F04-45B3-A5EA-4C931023ECE8}"/>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50">
                <a:extLst>
                  <a:ext uri="{FF2B5EF4-FFF2-40B4-BE49-F238E27FC236}">
                    <a16:creationId xmlns:a16="http://schemas.microsoft.com/office/drawing/2014/main" id="{C9AE1296-0B65-425E-B952-6EA87FD817F0}"/>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51">
                <a:extLst>
                  <a:ext uri="{FF2B5EF4-FFF2-40B4-BE49-F238E27FC236}">
                    <a16:creationId xmlns:a16="http://schemas.microsoft.com/office/drawing/2014/main" id="{7A1EA1D6-A2F2-45C1-B37A-53504239CE56}"/>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52">
                <a:extLst>
                  <a:ext uri="{FF2B5EF4-FFF2-40B4-BE49-F238E27FC236}">
                    <a16:creationId xmlns:a16="http://schemas.microsoft.com/office/drawing/2014/main" id="{505AF1AD-40CE-4BC2-AC86-033E06E7B6F6}"/>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53">
                <a:extLst>
                  <a:ext uri="{FF2B5EF4-FFF2-40B4-BE49-F238E27FC236}">
                    <a16:creationId xmlns:a16="http://schemas.microsoft.com/office/drawing/2014/main" id="{4E83FA98-5620-4FBC-83BE-A15F94C83D59}"/>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54">
                <a:extLst>
                  <a:ext uri="{FF2B5EF4-FFF2-40B4-BE49-F238E27FC236}">
                    <a16:creationId xmlns:a16="http://schemas.microsoft.com/office/drawing/2014/main" id="{994A88E7-EC98-4704-B017-A2BEA7AB44CD}"/>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55">
                <a:extLst>
                  <a:ext uri="{FF2B5EF4-FFF2-40B4-BE49-F238E27FC236}">
                    <a16:creationId xmlns:a16="http://schemas.microsoft.com/office/drawing/2014/main" id="{44F8541E-6BEB-4522-8934-CDC85C95B804}"/>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6">
                <a:extLst>
                  <a:ext uri="{FF2B5EF4-FFF2-40B4-BE49-F238E27FC236}">
                    <a16:creationId xmlns:a16="http://schemas.microsoft.com/office/drawing/2014/main" id="{41BE143F-1045-43B6-9112-9CA42EAB94D5}"/>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7">
                <a:extLst>
                  <a:ext uri="{FF2B5EF4-FFF2-40B4-BE49-F238E27FC236}">
                    <a16:creationId xmlns:a16="http://schemas.microsoft.com/office/drawing/2014/main" id="{15B3273B-882C-4741-AFCB-88C00782C05E}"/>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42D156E4-2FEE-41D1-B234-92FA676F4D8E}"/>
                </a:ext>
              </a:extLst>
            </p:cNvPr>
            <p:cNvGrpSpPr/>
            <p:nvPr/>
          </p:nvGrpSpPr>
          <p:grpSpPr>
            <a:xfrm>
              <a:off x="354110" y="5895731"/>
              <a:ext cx="11480604" cy="109990"/>
              <a:chOff x="354110" y="5903678"/>
              <a:chExt cx="11480604" cy="109990"/>
            </a:xfrm>
            <a:grpFill/>
          </p:grpSpPr>
          <p:sp>
            <p:nvSpPr>
              <p:cNvPr id="45" name="Rectangle 59">
                <a:extLst>
                  <a:ext uri="{FF2B5EF4-FFF2-40B4-BE49-F238E27FC236}">
                    <a16:creationId xmlns:a16="http://schemas.microsoft.com/office/drawing/2014/main" id="{1282A854-928F-4C4C-AF50-E805B6E24D60}"/>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60">
                <a:extLst>
                  <a:ext uri="{FF2B5EF4-FFF2-40B4-BE49-F238E27FC236}">
                    <a16:creationId xmlns:a16="http://schemas.microsoft.com/office/drawing/2014/main" id="{BF09B981-640A-4B56-97EF-77A7674F2AB4}"/>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61">
                <a:extLst>
                  <a:ext uri="{FF2B5EF4-FFF2-40B4-BE49-F238E27FC236}">
                    <a16:creationId xmlns:a16="http://schemas.microsoft.com/office/drawing/2014/main" id="{0E3D84C4-7127-44E3-9D80-DD4C9DF86B9B}"/>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62">
                <a:extLst>
                  <a:ext uri="{FF2B5EF4-FFF2-40B4-BE49-F238E27FC236}">
                    <a16:creationId xmlns:a16="http://schemas.microsoft.com/office/drawing/2014/main" id="{3C0ED1F5-7157-4C03-AF23-63AA54E2020F}"/>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63">
                <a:extLst>
                  <a:ext uri="{FF2B5EF4-FFF2-40B4-BE49-F238E27FC236}">
                    <a16:creationId xmlns:a16="http://schemas.microsoft.com/office/drawing/2014/main" id="{DA4CC94A-11EC-484D-93A8-A6BA55C942E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64">
                <a:extLst>
                  <a:ext uri="{FF2B5EF4-FFF2-40B4-BE49-F238E27FC236}">
                    <a16:creationId xmlns:a16="http://schemas.microsoft.com/office/drawing/2014/main" id="{F3F8546E-5077-4146-94A8-9C4CC244E519}"/>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 name="Rectangle 65">
                <a:extLst>
                  <a:ext uri="{FF2B5EF4-FFF2-40B4-BE49-F238E27FC236}">
                    <a16:creationId xmlns:a16="http://schemas.microsoft.com/office/drawing/2014/main" id="{931F67C4-9C1D-4588-A8E6-3E99D64C700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6">
                <a:extLst>
                  <a:ext uri="{FF2B5EF4-FFF2-40B4-BE49-F238E27FC236}">
                    <a16:creationId xmlns:a16="http://schemas.microsoft.com/office/drawing/2014/main" id="{EB21CB79-3CB2-4077-A9B9-C45985197177}"/>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7">
                <a:extLst>
                  <a:ext uri="{FF2B5EF4-FFF2-40B4-BE49-F238E27FC236}">
                    <a16:creationId xmlns:a16="http://schemas.microsoft.com/office/drawing/2014/main" id="{DD611496-16E5-4416-B1A2-02348ABD39A2}"/>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8">
                <a:extLst>
                  <a:ext uri="{FF2B5EF4-FFF2-40B4-BE49-F238E27FC236}">
                    <a16:creationId xmlns:a16="http://schemas.microsoft.com/office/drawing/2014/main" id="{EF4511E4-6AE1-4AD2-9E94-8DFEBF58B10C}"/>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9">
                <a:extLst>
                  <a:ext uri="{FF2B5EF4-FFF2-40B4-BE49-F238E27FC236}">
                    <a16:creationId xmlns:a16="http://schemas.microsoft.com/office/drawing/2014/main" id="{5A9F5148-2BFE-49A2-882C-9C270DAC2D30}"/>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70">
                <a:extLst>
                  <a:ext uri="{FF2B5EF4-FFF2-40B4-BE49-F238E27FC236}">
                    <a16:creationId xmlns:a16="http://schemas.microsoft.com/office/drawing/2014/main" id="{17978533-954B-41FA-ACA1-BB2EAC45FE1D}"/>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71">
                <a:extLst>
                  <a:ext uri="{FF2B5EF4-FFF2-40B4-BE49-F238E27FC236}">
                    <a16:creationId xmlns:a16="http://schemas.microsoft.com/office/drawing/2014/main" id="{9926B974-3B58-43BE-A627-034A472C617C}"/>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72">
                <a:extLst>
                  <a:ext uri="{FF2B5EF4-FFF2-40B4-BE49-F238E27FC236}">
                    <a16:creationId xmlns:a16="http://schemas.microsoft.com/office/drawing/2014/main" id="{E88CA7B8-FC95-4FE1-9B97-D5EF9F942413}"/>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73">
                <a:extLst>
                  <a:ext uri="{FF2B5EF4-FFF2-40B4-BE49-F238E27FC236}">
                    <a16:creationId xmlns:a16="http://schemas.microsoft.com/office/drawing/2014/main" id="{A92934FD-C410-4C84-A5E1-081E7B422AA1}"/>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74">
                <a:extLst>
                  <a:ext uri="{FF2B5EF4-FFF2-40B4-BE49-F238E27FC236}">
                    <a16:creationId xmlns:a16="http://schemas.microsoft.com/office/drawing/2014/main" id="{2DA33973-6FE4-4D86-BBFB-90D4909293C8}"/>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75">
                <a:extLst>
                  <a:ext uri="{FF2B5EF4-FFF2-40B4-BE49-F238E27FC236}">
                    <a16:creationId xmlns:a16="http://schemas.microsoft.com/office/drawing/2014/main" id="{94818BD6-2B6E-47BE-B503-E9E8E6375D92}"/>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6">
                <a:extLst>
                  <a:ext uri="{FF2B5EF4-FFF2-40B4-BE49-F238E27FC236}">
                    <a16:creationId xmlns:a16="http://schemas.microsoft.com/office/drawing/2014/main" id="{F051DFF7-292C-4CA6-B811-8790171A25A6}"/>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7">
                <a:extLst>
                  <a:ext uri="{FF2B5EF4-FFF2-40B4-BE49-F238E27FC236}">
                    <a16:creationId xmlns:a16="http://schemas.microsoft.com/office/drawing/2014/main" id="{728FA892-539E-4633-A6ED-61FF464A5030}"/>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8">
                <a:extLst>
                  <a:ext uri="{FF2B5EF4-FFF2-40B4-BE49-F238E27FC236}">
                    <a16:creationId xmlns:a16="http://schemas.microsoft.com/office/drawing/2014/main" id="{FE6AF4DA-E293-4A89-BE4C-DD3E6BDBE217}"/>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9">
                <a:extLst>
                  <a:ext uri="{FF2B5EF4-FFF2-40B4-BE49-F238E27FC236}">
                    <a16:creationId xmlns:a16="http://schemas.microsoft.com/office/drawing/2014/main" id="{11BA7696-6E60-4A76-8A02-38F11535F1F3}"/>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80">
                <a:extLst>
                  <a:ext uri="{FF2B5EF4-FFF2-40B4-BE49-F238E27FC236}">
                    <a16:creationId xmlns:a16="http://schemas.microsoft.com/office/drawing/2014/main" id="{EBA43DA8-F00F-4803-9505-8D973D07BA4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81">
                <a:extLst>
                  <a:ext uri="{FF2B5EF4-FFF2-40B4-BE49-F238E27FC236}">
                    <a16:creationId xmlns:a16="http://schemas.microsoft.com/office/drawing/2014/main" id="{5996994C-303B-47AD-B7A1-EB4C4801F26D}"/>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82">
                <a:extLst>
                  <a:ext uri="{FF2B5EF4-FFF2-40B4-BE49-F238E27FC236}">
                    <a16:creationId xmlns:a16="http://schemas.microsoft.com/office/drawing/2014/main" id="{AC9DA622-9D85-4CCD-AC5B-C16EC91FDA83}"/>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83">
                <a:extLst>
                  <a:ext uri="{FF2B5EF4-FFF2-40B4-BE49-F238E27FC236}">
                    <a16:creationId xmlns:a16="http://schemas.microsoft.com/office/drawing/2014/main" id="{74795EEC-C77C-457E-8ED2-A2565D98D6B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84">
                <a:extLst>
                  <a:ext uri="{FF2B5EF4-FFF2-40B4-BE49-F238E27FC236}">
                    <a16:creationId xmlns:a16="http://schemas.microsoft.com/office/drawing/2014/main" id="{E7A6C9D7-E009-43E7-83C2-4012ED6CC081}"/>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56EC6267-892C-414C-9F90-78AE254ABFE9}"/>
                </a:ext>
              </a:extLst>
            </p:cNvPr>
            <p:cNvGrpSpPr/>
            <p:nvPr/>
          </p:nvGrpSpPr>
          <p:grpSpPr>
            <a:xfrm>
              <a:off x="354110" y="6402442"/>
              <a:ext cx="11480604" cy="109990"/>
              <a:chOff x="354110" y="5903678"/>
              <a:chExt cx="11480604" cy="109990"/>
            </a:xfrm>
            <a:grpFill/>
          </p:grpSpPr>
          <p:sp>
            <p:nvSpPr>
              <p:cNvPr id="19" name="Rectangle 59">
                <a:extLst>
                  <a:ext uri="{FF2B5EF4-FFF2-40B4-BE49-F238E27FC236}">
                    <a16:creationId xmlns:a16="http://schemas.microsoft.com/office/drawing/2014/main" id="{3E75128E-3C74-4C95-89B7-CB30EBD0DA91}"/>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 name="Rectangle 60">
                <a:extLst>
                  <a:ext uri="{FF2B5EF4-FFF2-40B4-BE49-F238E27FC236}">
                    <a16:creationId xmlns:a16="http://schemas.microsoft.com/office/drawing/2014/main" id="{5123F894-661A-41E9-A3C4-D65153785919}"/>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 name="Rectangle 61">
                <a:extLst>
                  <a:ext uri="{FF2B5EF4-FFF2-40B4-BE49-F238E27FC236}">
                    <a16:creationId xmlns:a16="http://schemas.microsoft.com/office/drawing/2014/main" id="{6DE83EB5-D56C-4E03-AFAA-ABFCDBF5269C}"/>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 name="Rectangle 62">
                <a:extLst>
                  <a:ext uri="{FF2B5EF4-FFF2-40B4-BE49-F238E27FC236}">
                    <a16:creationId xmlns:a16="http://schemas.microsoft.com/office/drawing/2014/main" id="{A7150839-4B6F-48D6-8DC1-234F92C99691}"/>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 name="Rectangle 63">
                <a:extLst>
                  <a:ext uri="{FF2B5EF4-FFF2-40B4-BE49-F238E27FC236}">
                    <a16:creationId xmlns:a16="http://schemas.microsoft.com/office/drawing/2014/main" id="{F57DE175-BDB3-46EA-A233-0D1C4BC629CE}"/>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 name="Rectangle 64">
                <a:extLst>
                  <a:ext uri="{FF2B5EF4-FFF2-40B4-BE49-F238E27FC236}">
                    <a16:creationId xmlns:a16="http://schemas.microsoft.com/office/drawing/2014/main" id="{E0DC63F5-28E3-423C-884B-60E11C90CCF8}"/>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 name="Rectangle 65">
                <a:extLst>
                  <a:ext uri="{FF2B5EF4-FFF2-40B4-BE49-F238E27FC236}">
                    <a16:creationId xmlns:a16="http://schemas.microsoft.com/office/drawing/2014/main" id="{1B8EDB48-7E1A-4E8D-8DD6-E2E9045E5CC7}"/>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6">
                <a:extLst>
                  <a:ext uri="{FF2B5EF4-FFF2-40B4-BE49-F238E27FC236}">
                    <a16:creationId xmlns:a16="http://schemas.microsoft.com/office/drawing/2014/main" id="{7B2F1A3E-E3C9-4E74-A8BB-5D7489CCC81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7">
                <a:extLst>
                  <a:ext uri="{FF2B5EF4-FFF2-40B4-BE49-F238E27FC236}">
                    <a16:creationId xmlns:a16="http://schemas.microsoft.com/office/drawing/2014/main" id="{986E435A-5565-453A-9521-30F8988F19B7}"/>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8">
                <a:extLst>
                  <a:ext uri="{FF2B5EF4-FFF2-40B4-BE49-F238E27FC236}">
                    <a16:creationId xmlns:a16="http://schemas.microsoft.com/office/drawing/2014/main" id="{1B037B73-2947-4134-8DBF-86815CE18D01}"/>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9">
                <a:extLst>
                  <a:ext uri="{FF2B5EF4-FFF2-40B4-BE49-F238E27FC236}">
                    <a16:creationId xmlns:a16="http://schemas.microsoft.com/office/drawing/2014/main" id="{59E3FCFD-4BC9-4154-9F9A-FEDADE6AF85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70">
                <a:extLst>
                  <a:ext uri="{FF2B5EF4-FFF2-40B4-BE49-F238E27FC236}">
                    <a16:creationId xmlns:a16="http://schemas.microsoft.com/office/drawing/2014/main" id="{75B4E090-E69E-4E1B-9D47-2E7610643E70}"/>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71">
                <a:extLst>
                  <a:ext uri="{FF2B5EF4-FFF2-40B4-BE49-F238E27FC236}">
                    <a16:creationId xmlns:a16="http://schemas.microsoft.com/office/drawing/2014/main" id="{3E8EF4EA-870F-4671-9D93-BBDD11E3A6D3}"/>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72">
                <a:extLst>
                  <a:ext uri="{FF2B5EF4-FFF2-40B4-BE49-F238E27FC236}">
                    <a16:creationId xmlns:a16="http://schemas.microsoft.com/office/drawing/2014/main" id="{381F046F-5BF7-4214-B4FB-EEBE29F7CA15}"/>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73">
                <a:extLst>
                  <a:ext uri="{FF2B5EF4-FFF2-40B4-BE49-F238E27FC236}">
                    <a16:creationId xmlns:a16="http://schemas.microsoft.com/office/drawing/2014/main" id="{836148AC-AF61-43A3-A1B1-BB54CE216AEA}"/>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74">
                <a:extLst>
                  <a:ext uri="{FF2B5EF4-FFF2-40B4-BE49-F238E27FC236}">
                    <a16:creationId xmlns:a16="http://schemas.microsoft.com/office/drawing/2014/main" id="{B1DE9085-D5E0-4B83-BB80-E434D7DDD158}"/>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75">
                <a:extLst>
                  <a:ext uri="{FF2B5EF4-FFF2-40B4-BE49-F238E27FC236}">
                    <a16:creationId xmlns:a16="http://schemas.microsoft.com/office/drawing/2014/main" id="{317373CF-A0A3-4A1C-88A0-683C2A8DF16F}"/>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6">
                <a:extLst>
                  <a:ext uri="{FF2B5EF4-FFF2-40B4-BE49-F238E27FC236}">
                    <a16:creationId xmlns:a16="http://schemas.microsoft.com/office/drawing/2014/main" id="{4347A2CA-AF14-4C9E-BBAB-D90DBAA96501}"/>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7">
                <a:extLst>
                  <a:ext uri="{FF2B5EF4-FFF2-40B4-BE49-F238E27FC236}">
                    <a16:creationId xmlns:a16="http://schemas.microsoft.com/office/drawing/2014/main" id="{B9A6E2C3-57A3-42A9-A83E-18CDCD7C69CF}"/>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8">
                <a:extLst>
                  <a:ext uri="{FF2B5EF4-FFF2-40B4-BE49-F238E27FC236}">
                    <a16:creationId xmlns:a16="http://schemas.microsoft.com/office/drawing/2014/main" id="{66345FAF-D8B3-4589-B236-9592A4B2E67D}"/>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9">
                <a:extLst>
                  <a:ext uri="{FF2B5EF4-FFF2-40B4-BE49-F238E27FC236}">
                    <a16:creationId xmlns:a16="http://schemas.microsoft.com/office/drawing/2014/main" id="{B6D66C40-7B12-4FAE-BA0D-F11071E94A85}"/>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80">
                <a:extLst>
                  <a:ext uri="{FF2B5EF4-FFF2-40B4-BE49-F238E27FC236}">
                    <a16:creationId xmlns:a16="http://schemas.microsoft.com/office/drawing/2014/main" id="{88E16CD4-DE64-472C-92F2-04F69839E843}"/>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81">
                <a:extLst>
                  <a:ext uri="{FF2B5EF4-FFF2-40B4-BE49-F238E27FC236}">
                    <a16:creationId xmlns:a16="http://schemas.microsoft.com/office/drawing/2014/main" id="{D595AF87-0CEC-4595-A702-E82EE7CBEF90}"/>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82">
                <a:extLst>
                  <a:ext uri="{FF2B5EF4-FFF2-40B4-BE49-F238E27FC236}">
                    <a16:creationId xmlns:a16="http://schemas.microsoft.com/office/drawing/2014/main" id="{61ED73B8-7315-4650-922A-B9670ED5FF3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83">
                <a:extLst>
                  <a:ext uri="{FF2B5EF4-FFF2-40B4-BE49-F238E27FC236}">
                    <a16:creationId xmlns:a16="http://schemas.microsoft.com/office/drawing/2014/main" id="{78E5D2BE-A2AA-4686-881A-1AAC20E7698E}"/>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84">
                <a:extLst>
                  <a:ext uri="{FF2B5EF4-FFF2-40B4-BE49-F238E27FC236}">
                    <a16:creationId xmlns:a16="http://schemas.microsoft.com/office/drawing/2014/main" id="{6983C63B-88C2-4A51-9595-E3C3B3B91183}"/>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357" name="Title 1">
            <a:extLst>
              <a:ext uri="{FF2B5EF4-FFF2-40B4-BE49-F238E27FC236}">
                <a16:creationId xmlns:a16="http://schemas.microsoft.com/office/drawing/2014/main" id="{854A438C-BC9A-4A4F-ABD3-80A84279ECBF}"/>
              </a:ext>
            </a:extLst>
          </p:cNvPr>
          <p:cNvSpPr>
            <a:spLocks noGrp="1"/>
          </p:cNvSpPr>
          <p:nvPr>
            <p:ph type="title"/>
          </p:nvPr>
        </p:nvSpPr>
        <p:spPr>
          <a:xfrm>
            <a:off x="189756" y="73844"/>
            <a:ext cx="10969943" cy="711081"/>
          </a:xfrm>
        </p:spPr>
        <p:txBody>
          <a:bodyPr>
            <a:noAutofit/>
          </a:bodyPr>
          <a:lstStyle>
            <a:lvl1pPr algn="l">
              <a:defRPr sz="3600">
                <a:solidFill>
                  <a:schemeClr val="bg1"/>
                </a:solidFill>
                <a:latin typeface="Cooper Black" panose="0208090404030B020404" pitchFamily="18" charset="0"/>
              </a:defRPr>
            </a:lvl1pPr>
          </a:lstStyle>
          <a:p>
            <a:r>
              <a:rPr lang="en-US" dirty="0"/>
              <a:t>Click to edit Master title style</a:t>
            </a:r>
          </a:p>
        </p:txBody>
      </p:sp>
    </p:spTree>
    <p:extLst>
      <p:ext uri="{BB962C8B-B14F-4D97-AF65-F5344CB8AC3E}">
        <p14:creationId xmlns:p14="http://schemas.microsoft.com/office/powerpoint/2010/main" val="245349110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About Us">
    <p:bg>
      <p:bgPr>
        <a:solidFill>
          <a:schemeClr val="accent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C1607FC-4025-4535-B960-C423F1504CE5}"/>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12" name="Group 11">
              <a:extLst>
                <a:ext uri="{FF2B5EF4-FFF2-40B4-BE49-F238E27FC236}">
                  <a16:creationId xmlns:a16="http://schemas.microsoft.com/office/drawing/2014/main" id="{5651BEEC-E6AC-4E4B-9B88-D2F823311FDE}"/>
                </a:ext>
              </a:extLst>
            </p:cNvPr>
            <p:cNvGrpSpPr/>
            <p:nvPr/>
          </p:nvGrpSpPr>
          <p:grpSpPr>
            <a:xfrm>
              <a:off x="354110" y="326571"/>
              <a:ext cx="11480604" cy="109990"/>
              <a:chOff x="354110" y="326571"/>
              <a:chExt cx="11480604" cy="109990"/>
            </a:xfrm>
            <a:grpFill/>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6CC022AE-7DA1-4DBC-B4FA-A550170E3244}"/>
                </a:ext>
              </a:extLst>
            </p:cNvPr>
            <p:cNvGrpSpPr/>
            <p:nvPr/>
          </p:nvGrpSpPr>
          <p:grpSpPr>
            <a:xfrm>
              <a:off x="354110" y="833283"/>
              <a:ext cx="11480604" cy="108822"/>
              <a:chOff x="354110" y="834963"/>
              <a:chExt cx="11480604" cy="108822"/>
            </a:xfrm>
            <a:grpFill/>
          </p:grpSpPr>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86937529-B296-43D8-A41E-AB8B81312F52}"/>
                </a:ext>
              </a:extLst>
            </p:cNvPr>
            <p:cNvGrpSpPr/>
            <p:nvPr/>
          </p:nvGrpSpPr>
          <p:grpSpPr>
            <a:xfrm>
              <a:off x="354110" y="1338827"/>
              <a:ext cx="11480604" cy="109990"/>
              <a:chOff x="354110" y="1342187"/>
              <a:chExt cx="11480604" cy="109990"/>
            </a:xfrm>
            <a:grpFill/>
          </p:grpSpPr>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7F2D639A-C347-4082-9643-F89AF7802C05}"/>
                </a:ext>
              </a:extLst>
            </p:cNvPr>
            <p:cNvGrpSpPr/>
            <p:nvPr/>
          </p:nvGrpSpPr>
          <p:grpSpPr>
            <a:xfrm>
              <a:off x="354110" y="1845539"/>
              <a:ext cx="11480604" cy="109990"/>
              <a:chOff x="354110" y="1850572"/>
              <a:chExt cx="11480604" cy="109990"/>
            </a:xfrm>
            <a:grpFill/>
          </p:grpSpPr>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66A8B488-F73F-46BA-AAC6-FAAE1D26CA95}"/>
                </a:ext>
              </a:extLst>
            </p:cNvPr>
            <p:cNvGrpSpPr/>
            <p:nvPr/>
          </p:nvGrpSpPr>
          <p:grpSpPr>
            <a:xfrm>
              <a:off x="354110" y="2352251"/>
              <a:ext cx="11480604" cy="108822"/>
              <a:chOff x="354110" y="2358964"/>
              <a:chExt cx="11480604" cy="108822"/>
            </a:xfrm>
            <a:grpFill/>
          </p:grpSpPr>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518EF978-EC3B-4512-9384-D9CDBEA6D3B0}"/>
                </a:ext>
              </a:extLst>
            </p:cNvPr>
            <p:cNvGrpSpPr/>
            <p:nvPr/>
          </p:nvGrpSpPr>
          <p:grpSpPr>
            <a:xfrm>
              <a:off x="354110" y="2857795"/>
              <a:ext cx="11480604" cy="109990"/>
              <a:chOff x="354110" y="2866188"/>
              <a:chExt cx="11480604" cy="109990"/>
            </a:xfrm>
            <a:grpFill/>
          </p:grpSpPr>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906BB728-4849-4082-9FF0-0EA3AABEBCF4}"/>
                </a:ext>
              </a:extLst>
            </p:cNvPr>
            <p:cNvGrpSpPr/>
            <p:nvPr/>
          </p:nvGrpSpPr>
          <p:grpSpPr>
            <a:xfrm>
              <a:off x="354110" y="3364507"/>
              <a:ext cx="11480604" cy="109990"/>
              <a:chOff x="354110" y="3364062"/>
              <a:chExt cx="11480604" cy="109990"/>
            </a:xfrm>
            <a:grpFill/>
          </p:grpSpPr>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7">
                <a:extLst>
                  <a:ext uri="{FF2B5EF4-FFF2-40B4-BE49-F238E27FC236}">
                    <a16:creationId xmlns:a16="http://schemas.microsoft.com/office/drawing/2014/main" id="{BDB3BE91-D24B-44FB-A0BE-35ABBB231390}"/>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8">
                <a:extLst>
                  <a:ext uri="{FF2B5EF4-FFF2-40B4-BE49-F238E27FC236}">
                    <a16:creationId xmlns:a16="http://schemas.microsoft.com/office/drawing/2014/main" id="{02BF76EB-C07C-40D8-ABF9-14A0E81337BD}"/>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9">
                <a:extLst>
                  <a:ext uri="{FF2B5EF4-FFF2-40B4-BE49-F238E27FC236}">
                    <a16:creationId xmlns:a16="http://schemas.microsoft.com/office/drawing/2014/main" id="{FC0AC496-1F3F-4359-904E-5527E0BAD729}"/>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0">
                <a:extLst>
                  <a:ext uri="{FF2B5EF4-FFF2-40B4-BE49-F238E27FC236}">
                    <a16:creationId xmlns:a16="http://schemas.microsoft.com/office/drawing/2014/main" id="{67A5809D-4B79-4E2A-8B9D-C29BBE187DEB}"/>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1">
                <a:extLst>
                  <a:ext uri="{FF2B5EF4-FFF2-40B4-BE49-F238E27FC236}">
                    <a16:creationId xmlns:a16="http://schemas.microsoft.com/office/drawing/2014/main" id="{5FA8A205-5CFE-4939-86AC-E0D585AB2216}"/>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2">
                <a:extLst>
                  <a:ext uri="{FF2B5EF4-FFF2-40B4-BE49-F238E27FC236}">
                    <a16:creationId xmlns:a16="http://schemas.microsoft.com/office/drawing/2014/main" id="{553F272B-5533-4FB6-A9F0-875A21EC046E}"/>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3">
                <a:extLst>
                  <a:ext uri="{FF2B5EF4-FFF2-40B4-BE49-F238E27FC236}">
                    <a16:creationId xmlns:a16="http://schemas.microsoft.com/office/drawing/2014/main" id="{187F64CB-DEFF-42C8-A80D-BF5D20C7E7B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14">
                <a:extLst>
                  <a:ext uri="{FF2B5EF4-FFF2-40B4-BE49-F238E27FC236}">
                    <a16:creationId xmlns:a16="http://schemas.microsoft.com/office/drawing/2014/main" id="{D8A81EE6-EC79-451C-8888-B85838267DFF}"/>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15">
                <a:extLst>
                  <a:ext uri="{FF2B5EF4-FFF2-40B4-BE49-F238E27FC236}">
                    <a16:creationId xmlns:a16="http://schemas.microsoft.com/office/drawing/2014/main" id="{2F75E8FE-AE95-4C7F-8BE5-50A035B1B1A2}"/>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16">
                <a:extLst>
                  <a:ext uri="{FF2B5EF4-FFF2-40B4-BE49-F238E27FC236}">
                    <a16:creationId xmlns:a16="http://schemas.microsoft.com/office/drawing/2014/main" id="{521C11C5-735B-4510-A6D4-19E284955808}"/>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17">
                <a:extLst>
                  <a:ext uri="{FF2B5EF4-FFF2-40B4-BE49-F238E27FC236}">
                    <a16:creationId xmlns:a16="http://schemas.microsoft.com/office/drawing/2014/main" id="{DE053974-1CFB-4C67-9102-E4BA82742CCB}"/>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18">
                <a:extLst>
                  <a:ext uri="{FF2B5EF4-FFF2-40B4-BE49-F238E27FC236}">
                    <a16:creationId xmlns:a16="http://schemas.microsoft.com/office/drawing/2014/main" id="{00A33D5E-F49C-4A86-B377-B3598B7EF79A}"/>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19">
                <a:extLst>
                  <a:ext uri="{FF2B5EF4-FFF2-40B4-BE49-F238E27FC236}">
                    <a16:creationId xmlns:a16="http://schemas.microsoft.com/office/drawing/2014/main" id="{7B19912A-F019-49AD-A23F-B9B6F8E59878}"/>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9" name="Group 18">
              <a:extLst>
                <a:ext uri="{FF2B5EF4-FFF2-40B4-BE49-F238E27FC236}">
                  <a16:creationId xmlns:a16="http://schemas.microsoft.com/office/drawing/2014/main" id="{9899924C-8D1C-46B4-9F38-88AD7EA3A211}"/>
                </a:ext>
              </a:extLst>
            </p:cNvPr>
            <p:cNvGrpSpPr/>
            <p:nvPr/>
          </p:nvGrpSpPr>
          <p:grpSpPr>
            <a:xfrm>
              <a:off x="354110" y="3871219"/>
              <a:ext cx="11480604" cy="108822"/>
              <a:chOff x="354110" y="3872454"/>
              <a:chExt cx="11480604" cy="108822"/>
            </a:xfrm>
            <a:grpFill/>
          </p:grpSpPr>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34">
                <a:extLst>
                  <a:ext uri="{FF2B5EF4-FFF2-40B4-BE49-F238E27FC236}">
                    <a16:creationId xmlns:a16="http://schemas.microsoft.com/office/drawing/2014/main" id="{0081421C-B014-4BA9-9B01-C495814F1439}"/>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35">
                <a:extLst>
                  <a:ext uri="{FF2B5EF4-FFF2-40B4-BE49-F238E27FC236}">
                    <a16:creationId xmlns:a16="http://schemas.microsoft.com/office/drawing/2014/main" id="{F2F01CCA-56ED-486D-8B82-39DC92A848EA}"/>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36">
                <a:extLst>
                  <a:ext uri="{FF2B5EF4-FFF2-40B4-BE49-F238E27FC236}">
                    <a16:creationId xmlns:a16="http://schemas.microsoft.com/office/drawing/2014/main" id="{D80D4491-E5C9-4C50-81FD-6FC11F948875}"/>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37">
                <a:extLst>
                  <a:ext uri="{FF2B5EF4-FFF2-40B4-BE49-F238E27FC236}">
                    <a16:creationId xmlns:a16="http://schemas.microsoft.com/office/drawing/2014/main" id="{FEC9B9BF-B893-41BF-B931-31F1750D8996}"/>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38">
                <a:extLst>
                  <a:ext uri="{FF2B5EF4-FFF2-40B4-BE49-F238E27FC236}">
                    <a16:creationId xmlns:a16="http://schemas.microsoft.com/office/drawing/2014/main" id="{3CAD1EA0-31D2-4388-AC66-BE422B61421C}"/>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39">
                <a:extLst>
                  <a:ext uri="{FF2B5EF4-FFF2-40B4-BE49-F238E27FC236}">
                    <a16:creationId xmlns:a16="http://schemas.microsoft.com/office/drawing/2014/main" id="{992B7398-2CE5-4B74-B42B-0E4E9FA210C1}"/>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0">
                <a:extLst>
                  <a:ext uri="{FF2B5EF4-FFF2-40B4-BE49-F238E27FC236}">
                    <a16:creationId xmlns:a16="http://schemas.microsoft.com/office/drawing/2014/main" id="{2AC042C8-974E-43A8-B1AB-D62435FE96D7}"/>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1">
                <a:extLst>
                  <a:ext uri="{FF2B5EF4-FFF2-40B4-BE49-F238E27FC236}">
                    <a16:creationId xmlns:a16="http://schemas.microsoft.com/office/drawing/2014/main" id="{2D6F1AB9-6712-4B85-8932-7F5F1BCFDA32}"/>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2">
                <a:extLst>
                  <a:ext uri="{FF2B5EF4-FFF2-40B4-BE49-F238E27FC236}">
                    <a16:creationId xmlns:a16="http://schemas.microsoft.com/office/drawing/2014/main" id="{80DC2507-35DC-491B-8CB6-90312B184EDE}"/>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3">
                <a:extLst>
                  <a:ext uri="{FF2B5EF4-FFF2-40B4-BE49-F238E27FC236}">
                    <a16:creationId xmlns:a16="http://schemas.microsoft.com/office/drawing/2014/main" id="{778102A0-D658-43A1-846D-9B9E4B9AE14F}"/>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44">
                <a:extLst>
                  <a:ext uri="{FF2B5EF4-FFF2-40B4-BE49-F238E27FC236}">
                    <a16:creationId xmlns:a16="http://schemas.microsoft.com/office/drawing/2014/main" id="{0532E36E-F8F7-4121-80C1-216501C391E8}"/>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45">
                <a:extLst>
                  <a:ext uri="{FF2B5EF4-FFF2-40B4-BE49-F238E27FC236}">
                    <a16:creationId xmlns:a16="http://schemas.microsoft.com/office/drawing/2014/main" id="{EBD0C1A7-E07E-492D-A5B7-899D81C35912}"/>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46">
                <a:extLst>
                  <a:ext uri="{FF2B5EF4-FFF2-40B4-BE49-F238E27FC236}">
                    <a16:creationId xmlns:a16="http://schemas.microsoft.com/office/drawing/2014/main" id="{FF89631E-3434-468A-BE5A-16772FE2F3D2}"/>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0" name="Group 19">
              <a:extLst>
                <a:ext uri="{FF2B5EF4-FFF2-40B4-BE49-F238E27FC236}">
                  <a16:creationId xmlns:a16="http://schemas.microsoft.com/office/drawing/2014/main" id="{8F8A1E95-3088-4CA0-BA17-9F2DBDABF9DB}"/>
                </a:ext>
              </a:extLst>
            </p:cNvPr>
            <p:cNvGrpSpPr/>
            <p:nvPr/>
          </p:nvGrpSpPr>
          <p:grpSpPr>
            <a:xfrm>
              <a:off x="354110" y="4376763"/>
              <a:ext cx="11480604" cy="109990"/>
              <a:chOff x="354110" y="4379678"/>
              <a:chExt cx="11480604" cy="109990"/>
            </a:xfrm>
            <a:grpFill/>
          </p:grpSpPr>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1">
                <a:extLst>
                  <a:ext uri="{FF2B5EF4-FFF2-40B4-BE49-F238E27FC236}">
                    <a16:creationId xmlns:a16="http://schemas.microsoft.com/office/drawing/2014/main" id="{FEA4E4F7-8218-4E7C-9E87-224A643273FF}"/>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2">
                <a:extLst>
                  <a:ext uri="{FF2B5EF4-FFF2-40B4-BE49-F238E27FC236}">
                    <a16:creationId xmlns:a16="http://schemas.microsoft.com/office/drawing/2014/main" id="{A94D8FC5-1EBD-4EE3-98BE-790ADC20DBFF}"/>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3">
                <a:extLst>
                  <a:ext uri="{FF2B5EF4-FFF2-40B4-BE49-F238E27FC236}">
                    <a16:creationId xmlns:a16="http://schemas.microsoft.com/office/drawing/2014/main" id="{30D19DB9-4852-4829-8388-B6807A0BF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64">
                <a:extLst>
                  <a:ext uri="{FF2B5EF4-FFF2-40B4-BE49-F238E27FC236}">
                    <a16:creationId xmlns:a16="http://schemas.microsoft.com/office/drawing/2014/main" id="{084DC439-7F3A-4989-96B7-B29D496E655F}"/>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65">
                <a:extLst>
                  <a:ext uri="{FF2B5EF4-FFF2-40B4-BE49-F238E27FC236}">
                    <a16:creationId xmlns:a16="http://schemas.microsoft.com/office/drawing/2014/main" id="{35EB4226-F03D-4819-A4CC-D42233D58851}"/>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66">
                <a:extLst>
                  <a:ext uri="{FF2B5EF4-FFF2-40B4-BE49-F238E27FC236}">
                    <a16:creationId xmlns:a16="http://schemas.microsoft.com/office/drawing/2014/main" id="{E00FCAAA-AC7E-4B03-AD5E-74ABD976422E}"/>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67">
                <a:extLst>
                  <a:ext uri="{FF2B5EF4-FFF2-40B4-BE49-F238E27FC236}">
                    <a16:creationId xmlns:a16="http://schemas.microsoft.com/office/drawing/2014/main" id="{7D3AA8CA-C2E8-4862-8F87-EFAEFBCFF0CD}"/>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68">
                <a:extLst>
                  <a:ext uri="{FF2B5EF4-FFF2-40B4-BE49-F238E27FC236}">
                    <a16:creationId xmlns:a16="http://schemas.microsoft.com/office/drawing/2014/main" id="{217BE0BD-ECA6-4A6D-9864-90AF19AF3022}"/>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69">
                <a:extLst>
                  <a:ext uri="{FF2B5EF4-FFF2-40B4-BE49-F238E27FC236}">
                    <a16:creationId xmlns:a16="http://schemas.microsoft.com/office/drawing/2014/main" id="{4367775C-E241-437A-90EC-7A4D13D422E0}"/>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0">
                <a:extLst>
                  <a:ext uri="{FF2B5EF4-FFF2-40B4-BE49-F238E27FC236}">
                    <a16:creationId xmlns:a16="http://schemas.microsoft.com/office/drawing/2014/main" id="{45804E6D-FE13-4F7A-A02C-81ED1ACEAFA0}"/>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1">
                <a:extLst>
                  <a:ext uri="{FF2B5EF4-FFF2-40B4-BE49-F238E27FC236}">
                    <a16:creationId xmlns:a16="http://schemas.microsoft.com/office/drawing/2014/main" id="{A09F54AC-51E7-45A0-B639-BFEC5FE67CC8}"/>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2">
                <a:extLst>
                  <a:ext uri="{FF2B5EF4-FFF2-40B4-BE49-F238E27FC236}">
                    <a16:creationId xmlns:a16="http://schemas.microsoft.com/office/drawing/2014/main" id="{CA60C1A9-4AD0-4191-96A2-CC1DD32F6F92}"/>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3">
                <a:extLst>
                  <a:ext uri="{FF2B5EF4-FFF2-40B4-BE49-F238E27FC236}">
                    <a16:creationId xmlns:a16="http://schemas.microsoft.com/office/drawing/2014/main" id="{9A28ED63-9408-4F16-A85E-E76BA9F9AD02}"/>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1" name="Group 20">
              <a:extLst>
                <a:ext uri="{FF2B5EF4-FFF2-40B4-BE49-F238E27FC236}">
                  <a16:creationId xmlns:a16="http://schemas.microsoft.com/office/drawing/2014/main" id="{909F6D0B-FF49-4CC2-90DB-BE84FEA93E9F}"/>
                </a:ext>
              </a:extLst>
            </p:cNvPr>
            <p:cNvGrpSpPr/>
            <p:nvPr/>
          </p:nvGrpSpPr>
          <p:grpSpPr>
            <a:xfrm>
              <a:off x="354110" y="4883475"/>
              <a:ext cx="11480604" cy="109990"/>
              <a:chOff x="354110" y="4888062"/>
              <a:chExt cx="11480604" cy="109990"/>
            </a:xfrm>
            <a:grpFill/>
          </p:grpSpPr>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7">
                <a:extLst>
                  <a:ext uri="{FF2B5EF4-FFF2-40B4-BE49-F238E27FC236}">
                    <a16:creationId xmlns:a16="http://schemas.microsoft.com/office/drawing/2014/main" id="{19A7F840-07E0-4852-B348-40D8EB614858}"/>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8">
                <a:extLst>
                  <a:ext uri="{FF2B5EF4-FFF2-40B4-BE49-F238E27FC236}">
                    <a16:creationId xmlns:a16="http://schemas.microsoft.com/office/drawing/2014/main" id="{F501C6E7-9683-4F5F-ADB4-D120A8CE23AC}"/>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9">
                <a:extLst>
                  <a:ext uri="{FF2B5EF4-FFF2-40B4-BE49-F238E27FC236}">
                    <a16:creationId xmlns:a16="http://schemas.microsoft.com/office/drawing/2014/main" id="{6B0B292A-E263-45E9-8363-AB5BA07DC7ED}"/>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0">
                <a:extLst>
                  <a:ext uri="{FF2B5EF4-FFF2-40B4-BE49-F238E27FC236}">
                    <a16:creationId xmlns:a16="http://schemas.microsoft.com/office/drawing/2014/main" id="{F6D80E9D-A930-4211-B815-FA67CF10A554}"/>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1">
                <a:extLst>
                  <a:ext uri="{FF2B5EF4-FFF2-40B4-BE49-F238E27FC236}">
                    <a16:creationId xmlns:a16="http://schemas.microsoft.com/office/drawing/2014/main" id="{75CB23DF-89C3-4513-88A0-E31FACFB7D19}"/>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2">
                <a:extLst>
                  <a:ext uri="{FF2B5EF4-FFF2-40B4-BE49-F238E27FC236}">
                    <a16:creationId xmlns:a16="http://schemas.microsoft.com/office/drawing/2014/main" id="{792B94F3-12D9-42E8-91C9-DE5D158733B4}"/>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3">
                <a:extLst>
                  <a:ext uri="{FF2B5EF4-FFF2-40B4-BE49-F238E27FC236}">
                    <a16:creationId xmlns:a16="http://schemas.microsoft.com/office/drawing/2014/main" id="{F5C29CE0-8ED9-4F8F-B865-6A66D95AA6F5}"/>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14">
                <a:extLst>
                  <a:ext uri="{FF2B5EF4-FFF2-40B4-BE49-F238E27FC236}">
                    <a16:creationId xmlns:a16="http://schemas.microsoft.com/office/drawing/2014/main" id="{E1288316-CFF0-4D0C-A6EA-50B406EBF659}"/>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15">
                <a:extLst>
                  <a:ext uri="{FF2B5EF4-FFF2-40B4-BE49-F238E27FC236}">
                    <a16:creationId xmlns:a16="http://schemas.microsoft.com/office/drawing/2014/main" id="{4BF70EA3-0A87-40BD-94BF-76AAEC816C87}"/>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16">
                <a:extLst>
                  <a:ext uri="{FF2B5EF4-FFF2-40B4-BE49-F238E27FC236}">
                    <a16:creationId xmlns:a16="http://schemas.microsoft.com/office/drawing/2014/main" id="{8AC49DAE-1800-40B4-908D-DACDDBFF2135}"/>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17">
                <a:extLst>
                  <a:ext uri="{FF2B5EF4-FFF2-40B4-BE49-F238E27FC236}">
                    <a16:creationId xmlns:a16="http://schemas.microsoft.com/office/drawing/2014/main" id="{236BF9F5-A935-4DA3-A4A9-52DD30165B37}"/>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18">
                <a:extLst>
                  <a:ext uri="{FF2B5EF4-FFF2-40B4-BE49-F238E27FC236}">
                    <a16:creationId xmlns:a16="http://schemas.microsoft.com/office/drawing/2014/main" id="{97FE846A-6C60-49BD-8759-77095BC24777}"/>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19">
                <a:extLst>
                  <a:ext uri="{FF2B5EF4-FFF2-40B4-BE49-F238E27FC236}">
                    <a16:creationId xmlns:a16="http://schemas.microsoft.com/office/drawing/2014/main" id="{FA924FA8-FE97-40A1-852B-77A498A7C449}"/>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2" name="Group 21">
              <a:extLst>
                <a:ext uri="{FF2B5EF4-FFF2-40B4-BE49-F238E27FC236}">
                  <a16:creationId xmlns:a16="http://schemas.microsoft.com/office/drawing/2014/main" id="{5E7D7A4E-C314-4987-9657-060E28CAA6A0}"/>
                </a:ext>
              </a:extLst>
            </p:cNvPr>
            <p:cNvGrpSpPr/>
            <p:nvPr/>
          </p:nvGrpSpPr>
          <p:grpSpPr>
            <a:xfrm>
              <a:off x="354110" y="5390187"/>
              <a:ext cx="11480604" cy="108822"/>
              <a:chOff x="354110" y="5396454"/>
              <a:chExt cx="11480604" cy="108822"/>
            </a:xfrm>
            <a:grpFill/>
          </p:grpSpPr>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34">
                <a:extLst>
                  <a:ext uri="{FF2B5EF4-FFF2-40B4-BE49-F238E27FC236}">
                    <a16:creationId xmlns:a16="http://schemas.microsoft.com/office/drawing/2014/main" id="{088CF2A2-82EB-4956-973F-6A38CD7EA059}"/>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35">
                <a:extLst>
                  <a:ext uri="{FF2B5EF4-FFF2-40B4-BE49-F238E27FC236}">
                    <a16:creationId xmlns:a16="http://schemas.microsoft.com/office/drawing/2014/main" id="{C040EEA9-3095-4F30-8483-23F37448C258}"/>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36">
                <a:extLst>
                  <a:ext uri="{FF2B5EF4-FFF2-40B4-BE49-F238E27FC236}">
                    <a16:creationId xmlns:a16="http://schemas.microsoft.com/office/drawing/2014/main" id="{749693CE-451B-4AFB-88A8-C12ED178EA24}"/>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37">
                <a:extLst>
                  <a:ext uri="{FF2B5EF4-FFF2-40B4-BE49-F238E27FC236}">
                    <a16:creationId xmlns:a16="http://schemas.microsoft.com/office/drawing/2014/main" id="{30280489-C791-44E8-963D-1255607CDB5F}"/>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38">
                <a:extLst>
                  <a:ext uri="{FF2B5EF4-FFF2-40B4-BE49-F238E27FC236}">
                    <a16:creationId xmlns:a16="http://schemas.microsoft.com/office/drawing/2014/main" id="{8CC74FC2-413D-4801-AE6D-107C3B112929}"/>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39">
                <a:extLst>
                  <a:ext uri="{FF2B5EF4-FFF2-40B4-BE49-F238E27FC236}">
                    <a16:creationId xmlns:a16="http://schemas.microsoft.com/office/drawing/2014/main" id="{B285A8B1-8801-46CD-91B8-97CE12F3199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0">
                <a:extLst>
                  <a:ext uri="{FF2B5EF4-FFF2-40B4-BE49-F238E27FC236}">
                    <a16:creationId xmlns:a16="http://schemas.microsoft.com/office/drawing/2014/main" id="{2DCB03A8-663D-4DCB-A3A5-59C55ED30496}"/>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1">
                <a:extLst>
                  <a:ext uri="{FF2B5EF4-FFF2-40B4-BE49-F238E27FC236}">
                    <a16:creationId xmlns:a16="http://schemas.microsoft.com/office/drawing/2014/main" id="{5407D7A5-9403-4899-B30F-57F9270DFA23}"/>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2">
                <a:extLst>
                  <a:ext uri="{FF2B5EF4-FFF2-40B4-BE49-F238E27FC236}">
                    <a16:creationId xmlns:a16="http://schemas.microsoft.com/office/drawing/2014/main" id="{A5A712A8-2D9C-4566-93D7-A554219464B6}"/>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3">
                <a:extLst>
                  <a:ext uri="{FF2B5EF4-FFF2-40B4-BE49-F238E27FC236}">
                    <a16:creationId xmlns:a16="http://schemas.microsoft.com/office/drawing/2014/main" id="{4B61ED17-0B4A-42B3-B859-84E6FBD9F9B9}"/>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44">
                <a:extLst>
                  <a:ext uri="{FF2B5EF4-FFF2-40B4-BE49-F238E27FC236}">
                    <a16:creationId xmlns:a16="http://schemas.microsoft.com/office/drawing/2014/main" id="{7FF71609-E043-4DD4-BBED-210943BF31DB}"/>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45">
                <a:extLst>
                  <a:ext uri="{FF2B5EF4-FFF2-40B4-BE49-F238E27FC236}">
                    <a16:creationId xmlns:a16="http://schemas.microsoft.com/office/drawing/2014/main" id="{9107E37E-3623-4410-8CEA-DA33995A6AC6}"/>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46">
                <a:extLst>
                  <a:ext uri="{FF2B5EF4-FFF2-40B4-BE49-F238E27FC236}">
                    <a16:creationId xmlns:a16="http://schemas.microsoft.com/office/drawing/2014/main" id="{B83800E2-BDEE-48AC-9D9F-0B03C123FB62}"/>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3" name="Group 22">
              <a:extLst>
                <a:ext uri="{FF2B5EF4-FFF2-40B4-BE49-F238E27FC236}">
                  <a16:creationId xmlns:a16="http://schemas.microsoft.com/office/drawing/2014/main" id="{8F81BE07-E676-45EB-9AFA-7BF1FBB657A2}"/>
                </a:ext>
              </a:extLst>
            </p:cNvPr>
            <p:cNvGrpSpPr/>
            <p:nvPr/>
          </p:nvGrpSpPr>
          <p:grpSpPr>
            <a:xfrm>
              <a:off x="354110" y="5895731"/>
              <a:ext cx="11480604" cy="109990"/>
              <a:chOff x="354110" y="5903678"/>
              <a:chExt cx="11480604" cy="109990"/>
            </a:xfrm>
            <a:grpFill/>
          </p:grpSpPr>
          <p:sp>
            <p:nvSpPr>
              <p:cNvPr id="51" name="Rectangle 59">
                <a:extLst>
                  <a:ext uri="{FF2B5EF4-FFF2-40B4-BE49-F238E27FC236}">
                    <a16:creationId xmlns:a16="http://schemas.microsoft.com/office/drawing/2014/main" id="{90F41A19-F592-419E-BB70-0A26A5A2C993}"/>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0">
                <a:extLst>
                  <a:ext uri="{FF2B5EF4-FFF2-40B4-BE49-F238E27FC236}">
                    <a16:creationId xmlns:a16="http://schemas.microsoft.com/office/drawing/2014/main" id="{1469FDD4-E3FD-413E-AE75-22EE1F631B63}"/>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1">
                <a:extLst>
                  <a:ext uri="{FF2B5EF4-FFF2-40B4-BE49-F238E27FC236}">
                    <a16:creationId xmlns:a16="http://schemas.microsoft.com/office/drawing/2014/main" id="{FE475E5D-8646-4FC9-BFFB-619E2D0E25ED}"/>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2">
                <a:extLst>
                  <a:ext uri="{FF2B5EF4-FFF2-40B4-BE49-F238E27FC236}">
                    <a16:creationId xmlns:a16="http://schemas.microsoft.com/office/drawing/2014/main" id="{3D36A72E-C554-4C3C-9B1B-6CB10E5F62BE}"/>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3">
                <a:extLst>
                  <a:ext uri="{FF2B5EF4-FFF2-40B4-BE49-F238E27FC236}">
                    <a16:creationId xmlns:a16="http://schemas.microsoft.com/office/drawing/2014/main" id="{7A4E6F93-4FD1-43BD-92BD-564F60D0B6DD}"/>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64">
                <a:extLst>
                  <a:ext uri="{FF2B5EF4-FFF2-40B4-BE49-F238E27FC236}">
                    <a16:creationId xmlns:a16="http://schemas.microsoft.com/office/drawing/2014/main" id="{91390BA3-956A-4FEA-961B-6154DE6FB764}"/>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65">
                <a:extLst>
                  <a:ext uri="{FF2B5EF4-FFF2-40B4-BE49-F238E27FC236}">
                    <a16:creationId xmlns:a16="http://schemas.microsoft.com/office/drawing/2014/main" id="{3BDA4482-76BD-4B95-9A99-C9D97E68F675}"/>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66">
                <a:extLst>
                  <a:ext uri="{FF2B5EF4-FFF2-40B4-BE49-F238E27FC236}">
                    <a16:creationId xmlns:a16="http://schemas.microsoft.com/office/drawing/2014/main" id="{7C89DCF1-7783-4715-A5F6-F69C325A84F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67">
                <a:extLst>
                  <a:ext uri="{FF2B5EF4-FFF2-40B4-BE49-F238E27FC236}">
                    <a16:creationId xmlns:a16="http://schemas.microsoft.com/office/drawing/2014/main" id="{C358A697-8E33-4B4A-8E88-7C19923AD434}"/>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68">
                <a:extLst>
                  <a:ext uri="{FF2B5EF4-FFF2-40B4-BE49-F238E27FC236}">
                    <a16:creationId xmlns:a16="http://schemas.microsoft.com/office/drawing/2014/main" id="{8716A687-A14A-4B91-AB47-EC1722AF30AA}"/>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69">
                <a:extLst>
                  <a:ext uri="{FF2B5EF4-FFF2-40B4-BE49-F238E27FC236}">
                    <a16:creationId xmlns:a16="http://schemas.microsoft.com/office/drawing/2014/main" id="{3597BC4D-A8AB-476D-A463-DDA92D6194C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0">
                <a:extLst>
                  <a:ext uri="{FF2B5EF4-FFF2-40B4-BE49-F238E27FC236}">
                    <a16:creationId xmlns:a16="http://schemas.microsoft.com/office/drawing/2014/main" id="{3D5FE933-374E-4D22-95B5-F8B154CFC294}"/>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1">
                <a:extLst>
                  <a:ext uri="{FF2B5EF4-FFF2-40B4-BE49-F238E27FC236}">
                    <a16:creationId xmlns:a16="http://schemas.microsoft.com/office/drawing/2014/main" id="{4DA4C424-BC57-46B1-8A19-98F4A1F4BC56}"/>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2">
                <a:extLst>
                  <a:ext uri="{FF2B5EF4-FFF2-40B4-BE49-F238E27FC236}">
                    <a16:creationId xmlns:a16="http://schemas.microsoft.com/office/drawing/2014/main" id="{8072EEA5-91EE-47E9-9C82-96966E37CB87}"/>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3">
                <a:extLst>
                  <a:ext uri="{FF2B5EF4-FFF2-40B4-BE49-F238E27FC236}">
                    <a16:creationId xmlns:a16="http://schemas.microsoft.com/office/drawing/2014/main" id="{D2366CD8-B517-40C0-8E52-217CE8F16474}"/>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74">
                <a:extLst>
                  <a:ext uri="{FF2B5EF4-FFF2-40B4-BE49-F238E27FC236}">
                    <a16:creationId xmlns:a16="http://schemas.microsoft.com/office/drawing/2014/main" id="{2739573F-C01A-4A42-BDB4-F8717CD6555C}"/>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75">
                <a:extLst>
                  <a:ext uri="{FF2B5EF4-FFF2-40B4-BE49-F238E27FC236}">
                    <a16:creationId xmlns:a16="http://schemas.microsoft.com/office/drawing/2014/main" id="{94A56444-668B-41B0-8986-65EB2B4A3200}"/>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76">
                <a:extLst>
                  <a:ext uri="{FF2B5EF4-FFF2-40B4-BE49-F238E27FC236}">
                    <a16:creationId xmlns:a16="http://schemas.microsoft.com/office/drawing/2014/main" id="{B2CFF404-368E-4A76-A2CA-471611869B48}"/>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77">
                <a:extLst>
                  <a:ext uri="{FF2B5EF4-FFF2-40B4-BE49-F238E27FC236}">
                    <a16:creationId xmlns:a16="http://schemas.microsoft.com/office/drawing/2014/main" id="{3B1857CC-9DC7-43E3-98B6-0DCBB2DC18B3}"/>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78">
                <a:extLst>
                  <a:ext uri="{FF2B5EF4-FFF2-40B4-BE49-F238E27FC236}">
                    <a16:creationId xmlns:a16="http://schemas.microsoft.com/office/drawing/2014/main" id="{13C3C468-F3E2-4B75-BB66-184F85DD01B0}"/>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 name="Rectangle 79">
                <a:extLst>
                  <a:ext uri="{FF2B5EF4-FFF2-40B4-BE49-F238E27FC236}">
                    <a16:creationId xmlns:a16="http://schemas.microsoft.com/office/drawing/2014/main" id="{1A0E9336-6E7F-4174-BB8B-7B675743AA41}"/>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80">
                <a:extLst>
                  <a:ext uri="{FF2B5EF4-FFF2-40B4-BE49-F238E27FC236}">
                    <a16:creationId xmlns:a16="http://schemas.microsoft.com/office/drawing/2014/main" id="{1AB6293C-8454-4149-8126-EFE23BCE434D}"/>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81">
                <a:extLst>
                  <a:ext uri="{FF2B5EF4-FFF2-40B4-BE49-F238E27FC236}">
                    <a16:creationId xmlns:a16="http://schemas.microsoft.com/office/drawing/2014/main" id="{BAE4953B-46B2-4552-8D6A-C67D4FCB3D6C}"/>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82">
                <a:extLst>
                  <a:ext uri="{FF2B5EF4-FFF2-40B4-BE49-F238E27FC236}">
                    <a16:creationId xmlns:a16="http://schemas.microsoft.com/office/drawing/2014/main" id="{40C5CC0E-449E-4E60-822F-5A4AB69E541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83">
                <a:extLst>
                  <a:ext uri="{FF2B5EF4-FFF2-40B4-BE49-F238E27FC236}">
                    <a16:creationId xmlns:a16="http://schemas.microsoft.com/office/drawing/2014/main" id="{B2688373-3DD7-4956-8759-7CB2AF735B51}"/>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84">
                <a:extLst>
                  <a:ext uri="{FF2B5EF4-FFF2-40B4-BE49-F238E27FC236}">
                    <a16:creationId xmlns:a16="http://schemas.microsoft.com/office/drawing/2014/main" id="{50B8E454-F10F-456B-81ED-301B191CA48D}"/>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4" name="Group 23">
              <a:extLst>
                <a:ext uri="{FF2B5EF4-FFF2-40B4-BE49-F238E27FC236}">
                  <a16:creationId xmlns:a16="http://schemas.microsoft.com/office/drawing/2014/main" id="{960ABA5C-8D36-4AAD-9494-669B8A3E9E86}"/>
                </a:ext>
              </a:extLst>
            </p:cNvPr>
            <p:cNvGrpSpPr/>
            <p:nvPr/>
          </p:nvGrpSpPr>
          <p:grpSpPr>
            <a:xfrm>
              <a:off x="354110" y="6402442"/>
              <a:ext cx="11480604" cy="109990"/>
              <a:chOff x="354110" y="5903678"/>
              <a:chExt cx="11480604" cy="109990"/>
            </a:xfrm>
            <a:grpFill/>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2" name="Date Placeholder 1"/>
          <p:cNvSpPr>
            <a:spLocks noGrp="1"/>
          </p:cNvSpPr>
          <p:nvPr>
            <p:ph type="dt" sz="half" idx="10"/>
          </p:nvPr>
        </p:nvSpPr>
        <p:spPr/>
        <p:txBody>
          <a:bodyPr/>
          <a:lstStyle/>
          <a:p>
            <a:fld id="{425404F2-BE9A-4460-8815-8F645183555F}" type="datetimeFigureOut">
              <a:rPr lang="en-US" smtClean="0"/>
              <a:pPr/>
              <a:t>12/3/2024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lvl1pPr>
              <a:defRPr/>
            </a:lvl1pPr>
          </a:lstStyle>
          <a:p>
            <a:r>
              <a:rPr lang="en-US" dirty="0"/>
              <a:t>www.anubhavtrainings.com</a:t>
            </a:r>
          </a:p>
        </p:txBody>
      </p:sp>
      <p:sp>
        <p:nvSpPr>
          <p:cNvPr id="10" name="Picture Placeholder 9">
            <a:extLst>
              <a:ext uri="{FF2B5EF4-FFF2-40B4-BE49-F238E27FC236}">
                <a16:creationId xmlns:a16="http://schemas.microsoft.com/office/drawing/2014/main" id="{08ACDF83-3992-49FB-93C3-FD7BBB55C915}"/>
              </a:ext>
            </a:extLst>
          </p:cNvPr>
          <p:cNvSpPr>
            <a:spLocks noGrp="1"/>
          </p:cNvSpPr>
          <p:nvPr>
            <p:ph type="pic" sz="quarter" idx="13"/>
          </p:nvPr>
        </p:nvSpPr>
        <p:spPr>
          <a:xfrm>
            <a:off x="4575931" y="607234"/>
            <a:ext cx="6932127" cy="4386230"/>
          </a:xfrm>
          <a:custGeom>
            <a:avLst/>
            <a:gdLst>
              <a:gd name="connsiteX0" fmla="*/ 387523 w 6932127"/>
              <a:gd name="connsiteY0" fmla="*/ 0 h 4386230"/>
              <a:gd name="connsiteX1" fmla="*/ 6544604 w 6932127"/>
              <a:gd name="connsiteY1" fmla="*/ 0 h 4386230"/>
              <a:gd name="connsiteX2" fmla="*/ 6932127 w 6932127"/>
              <a:gd name="connsiteY2" fmla="*/ 387523 h 4386230"/>
              <a:gd name="connsiteX3" fmla="*/ 6932127 w 6932127"/>
              <a:gd name="connsiteY3" fmla="*/ 3998707 h 4386230"/>
              <a:gd name="connsiteX4" fmla="*/ 6544604 w 6932127"/>
              <a:gd name="connsiteY4" fmla="*/ 4386230 h 4386230"/>
              <a:gd name="connsiteX5" fmla="*/ 387523 w 6932127"/>
              <a:gd name="connsiteY5" fmla="*/ 4386230 h 4386230"/>
              <a:gd name="connsiteX6" fmla="*/ 0 w 6932127"/>
              <a:gd name="connsiteY6" fmla="*/ 3998707 h 4386230"/>
              <a:gd name="connsiteX7" fmla="*/ 0 w 6932127"/>
              <a:gd name="connsiteY7" fmla="*/ 387523 h 4386230"/>
              <a:gd name="connsiteX8" fmla="*/ 387523 w 6932127"/>
              <a:gd name="connsiteY8" fmla="*/ 0 h 43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32127" h="4386230">
                <a:moveTo>
                  <a:pt x="387523" y="0"/>
                </a:moveTo>
                <a:lnTo>
                  <a:pt x="6544604" y="0"/>
                </a:lnTo>
                <a:cubicBezTo>
                  <a:pt x="6758627" y="0"/>
                  <a:pt x="6932127" y="173500"/>
                  <a:pt x="6932127" y="387523"/>
                </a:cubicBezTo>
                <a:lnTo>
                  <a:pt x="6932127" y="3998707"/>
                </a:lnTo>
                <a:cubicBezTo>
                  <a:pt x="6932127" y="4212730"/>
                  <a:pt x="6758627" y="4386230"/>
                  <a:pt x="6544604" y="4386230"/>
                </a:cubicBezTo>
                <a:lnTo>
                  <a:pt x="387523" y="4386230"/>
                </a:lnTo>
                <a:cubicBezTo>
                  <a:pt x="173500" y="4386230"/>
                  <a:pt x="0" y="4212730"/>
                  <a:pt x="0" y="3998707"/>
                </a:cubicBezTo>
                <a:lnTo>
                  <a:pt x="0" y="387523"/>
                </a:lnTo>
                <a:cubicBezTo>
                  <a:pt x="0" y="173500"/>
                  <a:pt x="173500" y="0"/>
                  <a:pt x="387523" y="0"/>
                </a:cubicBezTo>
                <a:close/>
              </a:path>
            </a:pathLst>
          </a:custGeom>
          <a:solidFill>
            <a:schemeClr val="accent3"/>
          </a:solidFill>
          <a:effectLst>
            <a:outerShdw blurRad="635000" dist="825500" dir="9600000" algn="tr" rotWithShape="0">
              <a:prstClr val="black">
                <a:alpha val="20000"/>
              </a:prstClr>
            </a:outerShdw>
          </a:effectLst>
        </p:spPr>
        <p:txBody>
          <a:bodyPr wrap="square" anchor="ctr">
            <a:noAutofit/>
          </a:bodyPr>
          <a:lstStyle>
            <a:lvl1pPr marL="0" indent="0" algn="ctr">
              <a:buFontTx/>
              <a:buNone/>
              <a:defRPr>
                <a:solidFill>
                  <a:schemeClr val="bg1"/>
                </a:solidFill>
                <a:latin typeface="+mn-lt"/>
              </a:defRPr>
            </a:lvl1pPr>
          </a:lstStyle>
          <a:p>
            <a:endParaRPr lang="en-IN" dirty="0"/>
          </a:p>
        </p:txBody>
      </p:sp>
    </p:spTree>
    <p:extLst>
      <p:ext uri="{BB962C8B-B14F-4D97-AF65-F5344CB8AC3E}">
        <p14:creationId xmlns:p14="http://schemas.microsoft.com/office/powerpoint/2010/main" val="278282569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What we do?">
    <p:bg>
      <p:bgPr>
        <a:solidFill>
          <a:schemeClr val="accent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C1607FC-4025-4535-B960-C423F1504CE5}"/>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12" name="Group 11">
              <a:extLst>
                <a:ext uri="{FF2B5EF4-FFF2-40B4-BE49-F238E27FC236}">
                  <a16:creationId xmlns:a16="http://schemas.microsoft.com/office/drawing/2014/main" id="{5651BEEC-E6AC-4E4B-9B88-D2F823311FDE}"/>
                </a:ext>
              </a:extLst>
            </p:cNvPr>
            <p:cNvGrpSpPr/>
            <p:nvPr/>
          </p:nvGrpSpPr>
          <p:grpSpPr>
            <a:xfrm>
              <a:off x="354110" y="326571"/>
              <a:ext cx="11480604" cy="109990"/>
              <a:chOff x="354110" y="326571"/>
              <a:chExt cx="11480604" cy="109990"/>
            </a:xfrm>
            <a:grpFill/>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6CC022AE-7DA1-4DBC-B4FA-A550170E3244}"/>
                </a:ext>
              </a:extLst>
            </p:cNvPr>
            <p:cNvGrpSpPr/>
            <p:nvPr/>
          </p:nvGrpSpPr>
          <p:grpSpPr>
            <a:xfrm>
              <a:off x="354110" y="833283"/>
              <a:ext cx="11480604" cy="108822"/>
              <a:chOff x="354110" y="834963"/>
              <a:chExt cx="11480604" cy="108822"/>
            </a:xfrm>
            <a:grpFill/>
          </p:grpSpPr>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86937529-B296-43D8-A41E-AB8B81312F52}"/>
                </a:ext>
              </a:extLst>
            </p:cNvPr>
            <p:cNvGrpSpPr/>
            <p:nvPr/>
          </p:nvGrpSpPr>
          <p:grpSpPr>
            <a:xfrm>
              <a:off x="354110" y="1338827"/>
              <a:ext cx="11480604" cy="109990"/>
              <a:chOff x="354110" y="1342187"/>
              <a:chExt cx="11480604" cy="109990"/>
            </a:xfrm>
            <a:grpFill/>
          </p:grpSpPr>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7F2D639A-C347-4082-9643-F89AF7802C05}"/>
                </a:ext>
              </a:extLst>
            </p:cNvPr>
            <p:cNvGrpSpPr/>
            <p:nvPr/>
          </p:nvGrpSpPr>
          <p:grpSpPr>
            <a:xfrm>
              <a:off x="354110" y="1845539"/>
              <a:ext cx="11480604" cy="109990"/>
              <a:chOff x="354110" y="1850572"/>
              <a:chExt cx="11480604" cy="109990"/>
            </a:xfrm>
            <a:grpFill/>
          </p:grpSpPr>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66A8B488-F73F-46BA-AAC6-FAAE1D26CA95}"/>
                </a:ext>
              </a:extLst>
            </p:cNvPr>
            <p:cNvGrpSpPr/>
            <p:nvPr/>
          </p:nvGrpSpPr>
          <p:grpSpPr>
            <a:xfrm>
              <a:off x="354110" y="2352251"/>
              <a:ext cx="11480604" cy="108822"/>
              <a:chOff x="354110" y="2358964"/>
              <a:chExt cx="11480604" cy="108822"/>
            </a:xfrm>
            <a:grpFill/>
          </p:grpSpPr>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518EF978-EC3B-4512-9384-D9CDBEA6D3B0}"/>
                </a:ext>
              </a:extLst>
            </p:cNvPr>
            <p:cNvGrpSpPr/>
            <p:nvPr/>
          </p:nvGrpSpPr>
          <p:grpSpPr>
            <a:xfrm>
              <a:off x="354110" y="2857795"/>
              <a:ext cx="11480604" cy="109990"/>
              <a:chOff x="354110" y="2866188"/>
              <a:chExt cx="11480604" cy="109990"/>
            </a:xfrm>
            <a:grpFill/>
          </p:grpSpPr>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906BB728-4849-4082-9FF0-0EA3AABEBCF4}"/>
                </a:ext>
              </a:extLst>
            </p:cNvPr>
            <p:cNvGrpSpPr/>
            <p:nvPr/>
          </p:nvGrpSpPr>
          <p:grpSpPr>
            <a:xfrm>
              <a:off x="354110" y="3364507"/>
              <a:ext cx="11480604" cy="109990"/>
              <a:chOff x="354110" y="3364062"/>
              <a:chExt cx="11480604" cy="109990"/>
            </a:xfrm>
            <a:grpFill/>
          </p:grpSpPr>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7">
                <a:extLst>
                  <a:ext uri="{FF2B5EF4-FFF2-40B4-BE49-F238E27FC236}">
                    <a16:creationId xmlns:a16="http://schemas.microsoft.com/office/drawing/2014/main" id="{BDB3BE91-D24B-44FB-A0BE-35ABBB231390}"/>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8">
                <a:extLst>
                  <a:ext uri="{FF2B5EF4-FFF2-40B4-BE49-F238E27FC236}">
                    <a16:creationId xmlns:a16="http://schemas.microsoft.com/office/drawing/2014/main" id="{02BF76EB-C07C-40D8-ABF9-14A0E81337BD}"/>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9">
                <a:extLst>
                  <a:ext uri="{FF2B5EF4-FFF2-40B4-BE49-F238E27FC236}">
                    <a16:creationId xmlns:a16="http://schemas.microsoft.com/office/drawing/2014/main" id="{FC0AC496-1F3F-4359-904E-5527E0BAD729}"/>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0">
                <a:extLst>
                  <a:ext uri="{FF2B5EF4-FFF2-40B4-BE49-F238E27FC236}">
                    <a16:creationId xmlns:a16="http://schemas.microsoft.com/office/drawing/2014/main" id="{67A5809D-4B79-4E2A-8B9D-C29BBE187DEB}"/>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1">
                <a:extLst>
                  <a:ext uri="{FF2B5EF4-FFF2-40B4-BE49-F238E27FC236}">
                    <a16:creationId xmlns:a16="http://schemas.microsoft.com/office/drawing/2014/main" id="{5FA8A205-5CFE-4939-86AC-E0D585AB2216}"/>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2">
                <a:extLst>
                  <a:ext uri="{FF2B5EF4-FFF2-40B4-BE49-F238E27FC236}">
                    <a16:creationId xmlns:a16="http://schemas.microsoft.com/office/drawing/2014/main" id="{553F272B-5533-4FB6-A9F0-875A21EC046E}"/>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3">
                <a:extLst>
                  <a:ext uri="{FF2B5EF4-FFF2-40B4-BE49-F238E27FC236}">
                    <a16:creationId xmlns:a16="http://schemas.microsoft.com/office/drawing/2014/main" id="{187F64CB-DEFF-42C8-A80D-BF5D20C7E7B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14">
                <a:extLst>
                  <a:ext uri="{FF2B5EF4-FFF2-40B4-BE49-F238E27FC236}">
                    <a16:creationId xmlns:a16="http://schemas.microsoft.com/office/drawing/2014/main" id="{D8A81EE6-EC79-451C-8888-B85838267DFF}"/>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15">
                <a:extLst>
                  <a:ext uri="{FF2B5EF4-FFF2-40B4-BE49-F238E27FC236}">
                    <a16:creationId xmlns:a16="http://schemas.microsoft.com/office/drawing/2014/main" id="{2F75E8FE-AE95-4C7F-8BE5-50A035B1B1A2}"/>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16">
                <a:extLst>
                  <a:ext uri="{FF2B5EF4-FFF2-40B4-BE49-F238E27FC236}">
                    <a16:creationId xmlns:a16="http://schemas.microsoft.com/office/drawing/2014/main" id="{521C11C5-735B-4510-A6D4-19E284955808}"/>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17">
                <a:extLst>
                  <a:ext uri="{FF2B5EF4-FFF2-40B4-BE49-F238E27FC236}">
                    <a16:creationId xmlns:a16="http://schemas.microsoft.com/office/drawing/2014/main" id="{DE053974-1CFB-4C67-9102-E4BA82742CCB}"/>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18">
                <a:extLst>
                  <a:ext uri="{FF2B5EF4-FFF2-40B4-BE49-F238E27FC236}">
                    <a16:creationId xmlns:a16="http://schemas.microsoft.com/office/drawing/2014/main" id="{00A33D5E-F49C-4A86-B377-B3598B7EF79A}"/>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19">
                <a:extLst>
                  <a:ext uri="{FF2B5EF4-FFF2-40B4-BE49-F238E27FC236}">
                    <a16:creationId xmlns:a16="http://schemas.microsoft.com/office/drawing/2014/main" id="{7B19912A-F019-49AD-A23F-B9B6F8E59878}"/>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9" name="Group 18">
              <a:extLst>
                <a:ext uri="{FF2B5EF4-FFF2-40B4-BE49-F238E27FC236}">
                  <a16:creationId xmlns:a16="http://schemas.microsoft.com/office/drawing/2014/main" id="{9899924C-8D1C-46B4-9F38-88AD7EA3A211}"/>
                </a:ext>
              </a:extLst>
            </p:cNvPr>
            <p:cNvGrpSpPr/>
            <p:nvPr/>
          </p:nvGrpSpPr>
          <p:grpSpPr>
            <a:xfrm>
              <a:off x="354110" y="3871219"/>
              <a:ext cx="11480604" cy="108822"/>
              <a:chOff x="354110" y="3872454"/>
              <a:chExt cx="11480604" cy="108822"/>
            </a:xfrm>
            <a:grpFill/>
          </p:grpSpPr>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34">
                <a:extLst>
                  <a:ext uri="{FF2B5EF4-FFF2-40B4-BE49-F238E27FC236}">
                    <a16:creationId xmlns:a16="http://schemas.microsoft.com/office/drawing/2014/main" id="{0081421C-B014-4BA9-9B01-C495814F1439}"/>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35">
                <a:extLst>
                  <a:ext uri="{FF2B5EF4-FFF2-40B4-BE49-F238E27FC236}">
                    <a16:creationId xmlns:a16="http://schemas.microsoft.com/office/drawing/2014/main" id="{F2F01CCA-56ED-486D-8B82-39DC92A848EA}"/>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36">
                <a:extLst>
                  <a:ext uri="{FF2B5EF4-FFF2-40B4-BE49-F238E27FC236}">
                    <a16:creationId xmlns:a16="http://schemas.microsoft.com/office/drawing/2014/main" id="{D80D4491-E5C9-4C50-81FD-6FC11F948875}"/>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37">
                <a:extLst>
                  <a:ext uri="{FF2B5EF4-FFF2-40B4-BE49-F238E27FC236}">
                    <a16:creationId xmlns:a16="http://schemas.microsoft.com/office/drawing/2014/main" id="{FEC9B9BF-B893-41BF-B931-31F1750D8996}"/>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38">
                <a:extLst>
                  <a:ext uri="{FF2B5EF4-FFF2-40B4-BE49-F238E27FC236}">
                    <a16:creationId xmlns:a16="http://schemas.microsoft.com/office/drawing/2014/main" id="{3CAD1EA0-31D2-4388-AC66-BE422B61421C}"/>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39">
                <a:extLst>
                  <a:ext uri="{FF2B5EF4-FFF2-40B4-BE49-F238E27FC236}">
                    <a16:creationId xmlns:a16="http://schemas.microsoft.com/office/drawing/2014/main" id="{992B7398-2CE5-4B74-B42B-0E4E9FA210C1}"/>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0">
                <a:extLst>
                  <a:ext uri="{FF2B5EF4-FFF2-40B4-BE49-F238E27FC236}">
                    <a16:creationId xmlns:a16="http://schemas.microsoft.com/office/drawing/2014/main" id="{2AC042C8-974E-43A8-B1AB-D62435FE96D7}"/>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1">
                <a:extLst>
                  <a:ext uri="{FF2B5EF4-FFF2-40B4-BE49-F238E27FC236}">
                    <a16:creationId xmlns:a16="http://schemas.microsoft.com/office/drawing/2014/main" id="{2D6F1AB9-6712-4B85-8932-7F5F1BCFDA32}"/>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2">
                <a:extLst>
                  <a:ext uri="{FF2B5EF4-FFF2-40B4-BE49-F238E27FC236}">
                    <a16:creationId xmlns:a16="http://schemas.microsoft.com/office/drawing/2014/main" id="{80DC2507-35DC-491B-8CB6-90312B184EDE}"/>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3">
                <a:extLst>
                  <a:ext uri="{FF2B5EF4-FFF2-40B4-BE49-F238E27FC236}">
                    <a16:creationId xmlns:a16="http://schemas.microsoft.com/office/drawing/2014/main" id="{778102A0-D658-43A1-846D-9B9E4B9AE14F}"/>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44">
                <a:extLst>
                  <a:ext uri="{FF2B5EF4-FFF2-40B4-BE49-F238E27FC236}">
                    <a16:creationId xmlns:a16="http://schemas.microsoft.com/office/drawing/2014/main" id="{0532E36E-F8F7-4121-80C1-216501C391E8}"/>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45">
                <a:extLst>
                  <a:ext uri="{FF2B5EF4-FFF2-40B4-BE49-F238E27FC236}">
                    <a16:creationId xmlns:a16="http://schemas.microsoft.com/office/drawing/2014/main" id="{EBD0C1A7-E07E-492D-A5B7-899D81C35912}"/>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46">
                <a:extLst>
                  <a:ext uri="{FF2B5EF4-FFF2-40B4-BE49-F238E27FC236}">
                    <a16:creationId xmlns:a16="http://schemas.microsoft.com/office/drawing/2014/main" id="{FF89631E-3434-468A-BE5A-16772FE2F3D2}"/>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0" name="Group 19">
              <a:extLst>
                <a:ext uri="{FF2B5EF4-FFF2-40B4-BE49-F238E27FC236}">
                  <a16:creationId xmlns:a16="http://schemas.microsoft.com/office/drawing/2014/main" id="{8F8A1E95-3088-4CA0-BA17-9F2DBDABF9DB}"/>
                </a:ext>
              </a:extLst>
            </p:cNvPr>
            <p:cNvGrpSpPr/>
            <p:nvPr/>
          </p:nvGrpSpPr>
          <p:grpSpPr>
            <a:xfrm>
              <a:off x="354110" y="4376763"/>
              <a:ext cx="11480604" cy="109990"/>
              <a:chOff x="354110" y="4379678"/>
              <a:chExt cx="11480604" cy="109990"/>
            </a:xfrm>
            <a:grpFill/>
          </p:grpSpPr>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1">
                <a:extLst>
                  <a:ext uri="{FF2B5EF4-FFF2-40B4-BE49-F238E27FC236}">
                    <a16:creationId xmlns:a16="http://schemas.microsoft.com/office/drawing/2014/main" id="{FEA4E4F7-8218-4E7C-9E87-224A643273FF}"/>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2">
                <a:extLst>
                  <a:ext uri="{FF2B5EF4-FFF2-40B4-BE49-F238E27FC236}">
                    <a16:creationId xmlns:a16="http://schemas.microsoft.com/office/drawing/2014/main" id="{A94D8FC5-1EBD-4EE3-98BE-790ADC20DBFF}"/>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3">
                <a:extLst>
                  <a:ext uri="{FF2B5EF4-FFF2-40B4-BE49-F238E27FC236}">
                    <a16:creationId xmlns:a16="http://schemas.microsoft.com/office/drawing/2014/main" id="{30D19DB9-4852-4829-8388-B6807A0BF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64">
                <a:extLst>
                  <a:ext uri="{FF2B5EF4-FFF2-40B4-BE49-F238E27FC236}">
                    <a16:creationId xmlns:a16="http://schemas.microsoft.com/office/drawing/2014/main" id="{084DC439-7F3A-4989-96B7-B29D496E655F}"/>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65">
                <a:extLst>
                  <a:ext uri="{FF2B5EF4-FFF2-40B4-BE49-F238E27FC236}">
                    <a16:creationId xmlns:a16="http://schemas.microsoft.com/office/drawing/2014/main" id="{35EB4226-F03D-4819-A4CC-D42233D58851}"/>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66">
                <a:extLst>
                  <a:ext uri="{FF2B5EF4-FFF2-40B4-BE49-F238E27FC236}">
                    <a16:creationId xmlns:a16="http://schemas.microsoft.com/office/drawing/2014/main" id="{E00FCAAA-AC7E-4B03-AD5E-74ABD976422E}"/>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67">
                <a:extLst>
                  <a:ext uri="{FF2B5EF4-FFF2-40B4-BE49-F238E27FC236}">
                    <a16:creationId xmlns:a16="http://schemas.microsoft.com/office/drawing/2014/main" id="{7D3AA8CA-C2E8-4862-8F87-EFAEFBCFF0CD}"/>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68">
                <a:extLst>
                  <a:ext uri="{FF2B5EF4-FFF2-40B4-BE49-F238E27FC236}">
                    <a16:creationId xmlns:a16="http://schemas.microsoft.com/office/drawing/2014/main" id="{217BE0BD-ECA6-4A6D-9864-90AF19AF3022}"/>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69">
                <a:extLst>
                  <a:ext uri="{FF2B5EF4-FFF2-40B4-BE49-F238E27FC236}">
                    <a16:creationId xmlns:a16="http://schemas.microsoft.com/office/drawing/2014/main" id="{4367775C-E241-437A-90EC-7A4D13D422E0}"/>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0">
                <a:extLst>
                  <a:ext uri="{FF2B5EF4-FFF2-40B4-BE49-F238E27FC236}">
                    <a16:creationId xmlns:a16="http://schemas.microsoft.com/office/drawing/2014/main" id="{45804E6D-FE13-4F7A-A02C-81ED1ACEAFA0}"/>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1">
                <a:extLst>
                  <a:ext uri="{FF2B5EF4-FFF2-40B4-BE49-F238E27FC236}">
                    <a16:creationId xmlns:a16="http://schemas.microsoft.com/office/drawing/2014/main" id="{A09F54AC-51E7-45A0-B639-BFEC5FE67CC8}"/>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2">
                <a:extLst>
                  <a:ext uri="{FF2B5EF4-FFF2-40B4-BE49-F238E27FC236}">
                    <a16:creationId xmlns:a16="http://schemas.microsoft.com/office/drawing/2014/main" id="{CA60C1A9-4AD0-4191-96A2-CC1DD32F6F92}"/>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3">
                <a:extLst>
                  <a:ext uri="{FF2B5EF4-FFF2-40B4-BE49-F238E27FC236}">
                    <a16:creationId xmlns:a16="http://schemas.microsoft.com/office/drawing/2014/main" id="{9A28ED63-9408-4F16-A85E-E76BA9F9AD02}"/>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1" name="Group 20">
              <a:extLst>
                <a:ext uri="{FF2B5EF4-FFF2-40B4-BE49-F238E27FC236}">
                  <a16:creationId xmlns:a16="http://schemas.microsoft.com/office/drawing/2014/main" id="{909F6D0B-FF49-4CC2-90DB-BE84FEA93E9F}"/>
                </a:ext>
              </a:extLst>
            </p:cNvPr>
            <p:cNvGrpSpPr/>
            <p:nvPr/>
          </p:nvGrpSpPr>
          <p:grpSpPr>
            <a:xfrm>
              <a:off x="354110" y="4883475"/>
              <a:ext cx="11480604" cy="109990"/>
              <a:chOff x="354110" y="4888062"/>
              <a:chExt cx="11480604" cy="109990"/>
            </a:xfrm>
            <a:grpFill/>
          </p:grpSpPr>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7">
                <a:extLst>
                  <a:ext uri="{FF2B5EF4-FFF2-40B4-BE49-F238E27FC236}">
                    <a16:creationId xmlns:a16="http://schemas.microsoft.com/office/drawing/2014/main" id="{19A7F840-07E0-4852-B348-40D8EB614858}"/>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8">
                <a:extLst>
                  <a:ext uri="{FF2B5EF4-FFF2-40B4-BE49-F238E27FC236}">
                    <a16:creationId xmlns:a16="http://schemas.microsoft.com/office/drawing/2014/main" id="{F501C6E7-9683-4F5F-ADB4-D120A8CE23AC}"/>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9">
                <a:extLst>
                  <a:ext uri="{FF2B5EF4-FFF2-40B4-BE49-F238E27FC236}">
                    <a16:creationId xmlns:a16="http://schemas.microsoft.com/office/drawing/2014/main" id="{6B0B292A-E263-45E9-8363-AB5BA07DC7ED}"/>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0">
                <a:extLst>
                  <a:ext uri="{FF2B5EF4-FFF2-40B4-BE49-F238E27FC236}">
                    <a16:creationId xmlns:a16="http://schemas.microsoft.com/office/drawing/2014/main" id="{F6D80E9D-A930-4211-B815-FA67CF10A554}"/>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1">
                <a:extLst>
                  <a:ext uri="{FF2B5EF4-FFF2-40B4-BE49-F238E27FC236}">
                    <a16:creationId xmlns:a16="http://schemas.microsoft.com/office/drawing/2014/main" id="{75CB23DF-89C3-4513-88A0-E31FACFB7D19}"/>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2">
                <a:extLst>
                  <a:ext uri="{FF2B5EF4-FFF2-40B4-BE49-F238E27FC236}">
                    <a16:creationId xmlns:a16="http://schemas.microsoft.com/office/drawing/2014/main" id="{792B94F3-12D9-42E8-91C9-DE5D158733B4}"/>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3">
                <a:extLst>
                  <a:ext uri="{FF2B5EF4-FFF2-40B4-BE49-F238E27FC236}">
                    <a16:creationId xmlns:a16="http://schemas.microsoft.com/office/drawing/2014/main" id="{F5C29CE0-8ED9-4F8F-B865-6A66D95AA6F5}"/>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14">
                <a:extLst>
                  <a:ext uri="{FF2B5EF4-FFF2-40B4-BE49-F238E27FC236}">
                    <a16:creationId xmlns:a16="http://schemas.microsoft.com/office/drawing/2014/main" id="{E1288316-CFF0-4D0C-A6EA-50B406EBF659}"/>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15">
                <a:extLst>
                  <a:ext uri="{FF2B5EF4-FFF2-40B4-BE49-F238E27FC236}">
                    <a16:creationId xmlns:a16="http://schemas.microsoft.com/office/drawing/2014/main" id="{4BF70EA3-0A87-40BD-94BF-76AAEC816C87}"/>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16">
                <a:extLst>
                  <a:ext uri="{FF2B5EF4-FFF2-40B4-BE49-F238E27FC236}">
                    <a16:creationId xmlns:a16="http://schemas.microsoft.com/office/drawing/2014/main" id="{8AC49DAE-1800-40B4-908D-DACDDBFF2135}"/>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17">
                <a:extLst>
                  <a:ext uri="{FF2B5EF4-FFF2-40B4-BE49-F238E27FC236}">
                    <a16:creationId xmlns:a16="http://schemas.microsoft.com/office/drawing/2014/main" id="{236BF9F5-A935-4DA3-A4A9-52DD30165B37}"/>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18">
                <a:extLst>
                  <a:ext uri="{FF2B5EF4-FFF2-40B4-BE49-F238E27FC236}">
                    <a16:creationId xmlns:a16="http://schemas.microsoft.com/office/drawing/2014/main" id="{97FE846A-6C60-49BD-8759-77095BC24777}"/>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19">
                <a:extLst>
                  <a:ext uri="{FF2B5EF4-FFF2-40B4-BE49-F238E27FC236}">
                    <a16:creationId xmlns:a16="http://schemas.microsoft.com/office/drawing/2014/main" id="{FA924FA8-FE97-40A1-852B-77A498A7C449}"/>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2" name="Group 21">
              <a:extLst>
                <a:ext uri="{FF2B5EF4-FFF2-40B4-BE49-F238E27FC236}">
                  <a16:creationId xmlns:a16="http://schemas.microsoft.com/office/drawing/2014/main" id="{5E7D7A4E-C314-4987-9657-060E28CAA6A0}"/>
                </a:ext>
              </a:extLst>
            </p:cNvPr>
            <p:cNvGrpSpPr/>
            <p:nvPr/>
          </p:nvGrpSpPr>
          <p:grpSpPr>
            <a:xfrm>
              <a:off x="354110" y="5390187"/>
              <a:ext cx="11480604" cy="108822"/>
              <a:chOff x="354110" y="5396454"/>
              <a:chExt cx="11480604" cy="108822"/>
            </a:xfrm>
            <a:grpFill/>
          </p:grpSpPr>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34">
                <a:extLst>
                  <a:ext uri="{FF2B5EF4-FFF2-40B4-BE49-F238E27FC236}">
                    <a16:creationId xmlns:a16="http://schemas.microsoft.com/office/drawing/2014/main" id="{088CF2A2-82EB-4956-973F-6A38CD7EA059}"/>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35">
                <a:extLst>
                  <a:ext uri="{FF2B5EF4-FFF2-40B4-BE49-F238E27FC236}">
                    <a16:creationId xmlns:a16="http://schemas.microsoft.com/office/drawing/2014/main" id="{C040EEA9-3095-4F30-8483-23F37448C258}"/>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36">
                <a:extLst>
                  <a:ext uri="{FF2B5EF4-FFF2-40B4-BE49-F238E27FC236}">
                    <a16:creationId xmlns:a16="http://schemas.microsoft.com/office/drawing/2014/main" id="{749693CE-451B-4AFB-88A8-C12ED178EA24}"/>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37">
                <a:extLst>
                  <a:ext uri="{FF2B5EF4-FFF2-40B4-BE49-F238E27FC236}">
                    <a16:creationId xmlns:a16="http://schemas.microsoft.com/office/drawing/2014/main" id="{30280489-C791-44E8-963D-1255607CDB5F}"/>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38">
                <a:extLst>
                  <a:ext uri="{FF2B5EF4-FFF2-40B4-BE49-F238E27FC236}">
                    <a16:creationId xmlns:a16="http://schemas.microsoft.com/office/drawing/2014/main" id="{8CC74FC2-413D-4801-AE6D-107C3B112929}"/>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39">
                <a:extLst>
                  <a:ext uri="{FF2B5EF4-FFF2-40B4-BE49-F238E27FC236}">
                    <a16:creationId xmlns:a16="http://schemas.microsoft.com/office/drawing/2014/main" id="{B285A8B1-8801-46CD-91B8-97CE12F3199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0">
                <a:extLst>
                  <a:ext uri="{FF2B5EF4-FFF2-40B4-BE49-F238E27FC236}">
                    <a16:creationId xmlns:a16="http://schemas.microsoft.com/office/drawing/2014/main" id="{2DCB03A8-663D-4DCB-A3A5-59C55ED30496}"/>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1">
                <a:extLst>
                  <a:ext uri="{FF2B5EF4-FFF2-40B4-BE49-F238E27FC236}">
                    <a16:creationId xmlns:a16="http://schemas.microsoft.com/office/drawing/2014/main" id="{5407D7A5-9403-4899-B30F-57F9270DFA23}"/>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2">
                <a:extLst>
                  <a:ext uri="{FF2B5EF4-FFF2-40B4-BE49-F238E27FC236}">
                    <a16:creationId xmlns:a16="http://schemas.microsoft.com/office/drawing/2014/main" id="{A5A712A8-2D9C-4566-93D7-A554219464B6}"/>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3">
                <a:extLst>
                  <a:ext uri="{FF2B5EF4-FFF2-40B4-BE49-F238E27FC236}">
                    <a16:creationId xmlns:a16="http://schemas.microsoft.com/office/drawing/2014/main" id="{4B61ED17-0B4A-42B3-B859-84E6FBD9F9B9}"/>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44">
                <a:extLst>
                  <a:ext uri="{FF2B5EF4-FFF2-40B4-BE49-F238E27FC236}">
                    <a16:creationId xmlns:a16="http://schemas.microsoft.com/office/drawing/2014/main" id="{7FF71609-E043-4DD4-BBED-210943BF31DB}"/>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45">
                <a:extLst>
                  <a:ext uri="{FF2B5EF4-FFF2-40B4-BE49-F238E27FC236}">
                    <a16:creationId xmlns:a16="http://schemas.microsoft.com/office/drawing/2014/main" id="{9107E37E-3623-4410-8CEA-DA33995A6AC6}"/>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46">
                <a:extLst>
                  <a:ext uri="{FF2B5EF4-FFF2-40B4-BE49-F238E27FC236}">
                    <a16:creationId xmlns:a16="http://schemas.microsoft.com/office/drawing/2014/main" id="{B83800E2-BDEE-48AC-9D9F-0B03C123FB62}"/>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3" name="Group 22">
              <a:extLst>
                <a:ext uri="{FF2B5EF4-FFF2-40B4-BE49-F238E27FC236}">
                  <a16:creationId xmlns:a16="http://schemas.microsoft.com/office/drawing/2014/main" id="{8F81BE07-E676-45EB-9AFA-7BF1FBB657A2}"/>
                </a:ext>
              </a:extLst>
            </p:cNvPr>
            <p:cNvGrpSpPr/>
            <p:nvPr/>
          </p:nvGrpSpPr>
          <p:grpSpPr>
            <a:xfrm>
              <a:off x="354110" y="5895731"/>
              <a:ext cx="11480604" cy="109990"/>
              <a:chOff x="354110" y="5903678"/>
              <a:chExt cx="11480604" cy="109990"/>
            </a:xfrm>
            <a:grpFill/>
          </p:grpSpPr>
          <p:sp>
            <p:nvSpPr>
              <p:cNvPr id="51" name="Rectangle 59">
                <a:extLst>
                  <a:ext uri="{FF2B5EF4-FFF2-40B4-BE49-F238E27FC236}">
                    <a16:creationId xmlns:a16="http://schemas.microsoft.com/office/drawing/2014/main" id="{90F41A19-F592-419E-BB70-0A26A5A2C993}"/>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0">
                <a:extLst>
                  <a:ext uri="{FF2B5EF4-FFF2-40B4-BE49-F238E27FC236}">
                    <a16:creationId xmlns:a16="http://schemas.microsoft.com/office/drawing/2014/main" id="{1469FDD4-E3FD-413E-AE75-22EE1F631B63}"/>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1">
                <a:extLst>
                  <a:ext uri="{FF2B5EF4-FFF2-40B4-BE49-F238E27FC236}">
                    <a16:creationId xmlns:a16="http://schemas.microsoft.com/office/drawing/2014/main" id="{FE475E5D-8646-4FC9-BFFB-619E2D0E25ED}"/>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2">
                <a:extLst>
                  <a:ext uri="{FF2B5EF4-FFF2-40B4-BE49-F238E27FC236}">
                    <a16:creationId xmlns:a16="http://schemas.microsoft.com/office/drawing/2014/main" id="{3D36A72E-C554-4C3C-9B1B-6CB10E5F62BE}"/>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3">
                <a:extLst>
                  <a:ext uri="{FF2B5EF4-FFF2-40B4-BE49-F238E27FC236}">
                    <a16:creationId xmlns:a16="http://schemas.microsoft.com/office/drawing/2014/main" id="{7A4E6F93-4FD1-43BD-92BD-564F60D0B6DD}"/>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64">
                <a:extLst>
                  <a:ext uri="{FF2B5EF4-FFF2-40B4-BE49-F238E27FC236}">
                    <a16:creationId xmlns:a16="http://schemas.microsoft.com/office/drawing/2014/main" id="{91390BA3-956A-4FEA-961B-6154DE6FB764}"/>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65">
                <a:extLst>
                  <a:ext uri="{FF2B5EF4-FFF2-40B4-BE49-F238E27FC236}">
                    <a16:creationId xmlns:a16="http://schemas.microsoft.com/office/drawing/2014/main" id="{3BDA4482-76BD-4B95-9A99-C9D97E68F675}"/>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66">
                <a:extLst>
                  <a:ext uri="{FF2B5EF4-FFF2-40B4-BE49-F238E27FC236}">
                    <a16:creationId xmlns:a16="http://schemas.microsoft.com/office/drawing/2014/main" id="{7C89DCF1-7783-4715-A5F6-F69C325A84F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67">
                <a:extLst>
                  <a:ext uri="{FF2B5EF4-FFF2-40B4-BE49-F238E27FC236}">
                    <a16:creationId xmlns:a16="http://schemas.microsoft.com/office/drawing/2014/main" id="{C358A697-8E33-4B4A-8E88-7C19923AD434}"/>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68">
                <a:extLst>
                  <a:ext uri="{FF2B5EF4-FFF2-40B4-BE49-F238E27FC236}">
                    <a16:creationId xmlns:a16="http://schemas.microsoft.com/office/drawing/2014/main" id="{8716A687-A14A-4B91-AB47-EC1722AF30AA}"/>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69">
                <a:extLst>
                  <a:ext uri="{FF2B5EF4-FFF2-40B4-BE49-F238E27FC236}">
                    <a16:creationId xmlns:a16="http://schemas.microsoft.com/office/drawing/2014/main" id="{3597BC4D-A8AB-476D-A463-DDA92D6194C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0">
                <a:extLst>
                  <a:ext uri="{FF2B5EF4-FFF2-40B4-BE49-F238E27FC236}">
                    <a16:creationId xmlns:a16="http://schemas.microsoft.com/office/drawing/2014/main" id="{3D5FE933-374E-4D22-95B5-F8B154CFC294}"/>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1">
                <a:extLst>
                  <a:ext uri="{FF2B5EF4-FFF2-40B4-BE49-F238E27FC236}">
                    <a16:creationId xmlns:a16="http://schemas.microsoft.com/office/drawing/2014/main" id="{4DA4C424-BC57-46B1-8A19-98F4A1F4BC56}"/>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2">
                <a:extLst>
                  <a:ext uri="{FF2B5EF4-FFF2-40B4-BE49-F238E27FC236}">
                    <a16:creationId xmlns:a16="http://schemas.microsoft.com/office/drawing/2014/main" id="{8072EEA5-91EE-47E9-9C82-96966E37CB87}"/>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3">
                <a:extLst>
                  <a:ext uri="{FF2B5EF4-FFF2-40B4-BE49-F238E27FC236}">
                    <a16:creationId xmlns:a16="http://schemas.microsoft.com/office/drawing/2014/main" id="{D2366CD8-B517-40C0-8E52-217CE8F16474}"/>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74">
                <a:extLst>
                  <a:ext uri="{FF2B5EF4-FFF2-40B4-BE49-F238E27FC236}">
                    <a16:creationId xmlns:a16="http://schemas.microsoft.com/office/drawing/2014/main" id="{2739573F-C01A-4A42-BDB4-F8717CD6555C}"/>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75">
                <a:extLst>
                  <a:ext uri="{FF2B5EF4-FFF2-40B4-BE49-F238E27FC236}">
                    <a16:creationId xmlns:a16="http://schemas.microsoft.com/office/drawing/2014/main" id="{94A56444-668B-41B0-8986-65EB2B4A3200}"/>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76">
                <a:extLst>
                  <a:ext uri="{FF2B5EF4-FFF2-40B4-BE49-F238E27FC236}">
                    <a16:creationId xmlns:a16="http://schemas.microsoft.com/office/drawing/2014/main" id="{B2CFF404-368E-4A76-A2CA-471611869B48}"/>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77">
                <a:extLst>
                  <a:ext uri="{FF2B5EF4-FFF2-40B4-BE49-F238E27FC236}">
                    <a16:creationId xmlns:a16="http://schemas.microsoft.com/office/drawing/2014/main" id="{3B1857CC-9DC7-43E3-98B6-0DCBB2DC18B3}"/>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78">
                <a:extLst>
                  <a:ext uri="{FF2B5EF4-FFF2-40B4-BE49-F238E27FC236}">
                    <a16:creationId xmlns:a16="http://schemas.microsoft.com/office/drawing/2014/main" id="{13C3C468-F3E2-4B75-BB66-184F85DD01B0}"/>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 name="Rectangle 79">
                <a:extLst>
                  <a:ext uri="{FF2B5EF4-FFF2-40B4-BE49-F238E27FC236}">
                    <a16:creationId xmlns:a16="http://schemas.microsoft.com/office/drawing/2014/main" id="{1A0E9336-6E7F-4174-BB8B-7B675743AA41}"/>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80">
                <a:extLst>
                  <a:ext uri="{FF2B5EF4-FFF2-40B4-BE49-F238E27FC236}">
                    <a16:creationId xmlns:a16="http://schemas.microsoft.com/office/drawing/2014/main" id="{1AB6293C-8454-4149-8126-EFE23BCE434D}"/>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81">
                <a:extLst>
                  <a:ext uri="{FF2B5EF4-FFF2-40B4-BE49-F238E27FC236}">
                    <a16:creationId xmlns:a16="http://schemas.microsoft.com/office/drawing/2014/main" id="{BAE4953B-46B2-4552-8D6A-C67D4FCB3D6C}"/>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82">
                <a:extLst>
                  <a:ext uri="{FF2B5EF4-FFF2-40B4-BE49-F238E27FC236}">
                    <a16:creationId xmlns:a16="http://schemas.microsoft.com/office/drawing/2014/main" id="{40C5CC0E-449E-4E60-822F-5A4AB69E541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83">
                <a:extLst>
                  <a:ext uri="{FF2B5EF4-FFF2-40B4-BE49-F238E27FC236}">
                    <a16:creationId xmlns:a16="http://schemas.microsoft.com/office/drawing/2014/main" id="{B2688373-3DD7-4956-8759-7CB2AF735B51}"/>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84">
                <a:extLst>
                  <a:ext uri="{FF2B5EF4-FFF2-40B4-BE49-F238E27FC236}">
                    <a16:creationId xmlns:a16="http://schemas.microsoft.com/office/drawing/2014/main" id="{50B8E454-F10F-456B-81ED-301B191CA48D}"/>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4" name="Group 23">
              <a:extLst>
                <a:ext uri="{FF2B5EF4-FFF2-40B4-BE49-F238E27FC236}">
                  <a16:creationId xmlns:a16="http://schemas.microsoft.com/office/drawing/2014/main" id="{960ABA5C-8D36-4AAD-9494-669B8A3E9E86}"/>
                </a:ext>
              </a:extLst>
            </p:cNvPr>
            <p:cNvGrpSpPr/>
            <p:nvPr/>
          </p:nvGrpSpPr>
          <p:grpSpPr>
            <a:xfrm>
              <a:off x="354110" y="6402442"/>
              <a:ext cx="11480604" cy="109990"/>
              <a:chOff x="354110" y="5903678"/>
              <a:chExt cx="11480604" cy="109990"/>
            </a:xfrm>
            <a:grpFill/>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2" name="Date Placeholder 1"/>
          <p:cNvSpPr>
            <a:spLocks noGrp="1"/>
          </p:cNvSpPr>
          <p:nvPr>
            <p:ph type="dt" sz="half" idx="10"/>
          </p:nvPr>
        </p:nvSpPr>
        <p:spPr/>
        <p:txBody>
          <a:bodyPr/>
          <a:lstStyle/>
          <a:p>
            <a:fld id="{425404F2-BE9A-4460-8815-8F645183555F}" type="datetimeFigureOut">
              <a:rPr lang="en-US" smtClean="0"/>
              <a:pPr/>
              <a:t>12/3/2024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r>
              <a:rPr lang="en-US" dirty="0"/>
              <a:t>www.anubhavtrainings.com</a:t>
            </a:r>
          </a:p>
        </p:txBody>
      </p:sp>
      <p:sp>
        <p:nvSpPr>
          <p:cNvPr id="364" name="Picture Placeholder 2">
            <a:extLst>
              <a:ext uri="{FF2B5EF4-FFF2-40B4-BE49-F238E27FC236}">
                <a16:creationId xmlns:a16="http://schemas.microsoft.com/office/drawing/2014/main" id="{251EF59E-16AF-4781-8288-EC19B9762CAE}"/>
              </a:ext>
            </a:extLst>
          </p:cNvPr>
          <p:cNvSpPr>
            <a:spLocks noGrp="1"/>
          </p:cNvSpPr>
          <p:nvPr>
            <p:ph type="pic" sz="quarter" idx="14"/>
          </p:nvPr>
        </p:nvSpPr>
        <p:spPr>
          <a:xfrm>
            <a:off x="-20540" y="-11151"/>
            <a:ext cx="6784876" cy="5685522"/>
          </a:xfrm>
          <a:custGeom>
            <a:avLst/>
            <a:gdLst>
              <a:gd name="connsiteX0" fmla="*/ 0 w 7654699"/>
              <a:gd name="connsiteY0" fmla="*/ 0 h 5678805"/>
              <a:gd name="connsiteX1" fmla="*/ 7654699 w 7654699"/>
              <a:gd name="connsiteY1" fmla="*/ 0 h 5678805"/>
              <a:gd name="connsiteX2" fmla="*/ 7654699 w 7654699"/>
              <a:gd name="connsiteY2" fmla="*/ 0 h 5678805"/>
              <a:gd name="connsiteX3" fmla="*/ 7654699 w 7654699"/>
              <a:gd name="connsiteY3" fmla="*/ 4808982 h 5678805"/>
              <a:gd name="connsiteX4" fmla="*/ 6784876 w 7654699"/>
              <a:gd name="connsiteY4" fmla="*/ 5678805 h 5678805"/>
              <a:gd name="connsiteX5" fmla="*/ 869823 w 7654699"/>
              <a:gd name="connsiteY5" fmla="*/ 5678805 h 5678805"/>
              <a:gd name="connsiteX6" fmla="*/ 0 w 7654699"/>
              <a:gd name="connsiteY6" fmla="*/ 4808982 h 5678805"/>
              <a:gd name="connsiteX7" fmla="*/ 0 w 7654699"/>
              <a:gd name="connsiteY7" fmla="*/ 0 h 5678805"/>
              <a:gd name="connsiteX8" fmla="*/ 0 w 7654699"/>
              <a:gd name="connsiteY8" fmla="*/ 0 h 5678805"/>
              <a:gd name="connsiteX0" fmla="*/ 0 w 7654699"/>
              <a:gd name="connsiteY0" fmla="*/ 6717 h 5685522"/>
              <a:gd name="connsiteX1" fmla="*/ 901515 w 7654699"/>
              <a:gd name="connsiteY1" fmla="*/ 0 h 5685522"/>
              <a:gd name="connsiteX2" fmla="*/ 7654699 w 7654699"/>
              <a:gd name="connsiteY2" fmla="*/ 6717 h 5685522"/>
              <a:gd name="connsiteX3" fmla="*/ 7654699 w 7654699"/>
              <a:gd name="connsiteY3" fmla="*/ 6717 h 5685522"/>
              <a:gd name="connsiteX4" fmla="*/ 7654699 w 7654699"/>
              <a:gd name="connsiteY4" fmla="*/ 4815699 h 5685522"/>
              <a:gd name="connsiteX5" fmla="*/ 6784876 w 7654699"/>
              <a:gd name="connsiteY5" fmla="*/ 5685522 h 5685522"/>
              <a:gd name="connsiteX6" fmla="*/ 869823 w 7654699"/>
              <a:gd name="connsiteY6" fmla="*/ 5685522 h 5685522"/>
              <a:gd name="connsiteX7" fmla="*/ 0 w 7654699"/>
              <a:gd name="connsiteY7" fmla="*/ 4815699 h 5685522"/>
              <a:gd name="connsiteX8" fmla="*/ 0 w 7654699"/>
              <a:gd name="connsiteY8" fmla="*/ 6717 h 5685522"/>
              <a:gd name="connsiteX9" fmla="*/ 0 w 7654699"/>
              <a:gd name="connsiteY9" fmla="*/ 6717 h 5685522"/>
              <a:gd name="connsiteX0" fmla="*/ 0 w 7654699"/>
              <a:gd name="connsiteY0" fmla="*/ 6717 h 5685522"/>
              <a:gd name="connsiteX1" fmla="*/ 901515 w 7654699"/>
              <a:gd name="connsiteY1" fmla="*/ 0 h 5685522"/>
              <a:gd name="connsiteX2" fmla="*/ 7654699 w 7654699"/>
              <a:gd name="connsiteY2" fmla="*/ 6717 h 5685522"/>
              <a:gd name="connsiteX3" fmla="*/ 7654699 w 7654699"/>
              <a:gd name="connsiteY3" fmla="*/ 6717 h 5685522"/>
              <a:gd name="connsiteX4" fmla="*/ 7654699 w 7654699"/>
              <a:gd name="connsiteY4" fmla="*/ 4815699 h 5685522"/>
              <a:gd name="connsiteX5" fmla="*/ 6784876 w 7654699"/>
              <a:gd name="connsiteY5" fmla="*/ 5685522 h 5685522"/>
              <a:gd name="connsiteX6" fmla="*/ 869823 w 7654699"/>
              <a:gd name="connsiteY6" fmla="*/ 5685522 h 5685522"/>
              <a:gd name="connsiteX7" fmla="*/ 0 w 7654699"/>
              <a:gd name="connsiteY7" fmla="*/ 4815699 h 5685522"/>
              <a:gd name="connsiteX8" fmla="*/ 0 w 7654699"/>
              <a:gd name="connsiteY8" fmla="*/ 6717 h 5685522"/>
              <a:gd name="connsiteX0" fmla="*/ 0 w 7654699"/>
              <a:gd name="connsiteY0" fmla="*/ 4815699 h 5685522"/>
              <a:gd name="connsiteX1" fmla="*/ 901515 w 7654699"/>
              <a:gd name="connsiteY1" fmla="*/ 0 h 5685522"/>
              <a:gd name="connsiteX2" fmla="*/ 7654699 w 7654699"/>
              <a:gd name="connsiteY2" fmla="*/ 6717 h 5685522"/>
              <a:gd name="connsiteX3" fmla="*/ 7654699 w 7654699"/>
              <a:gd name="connsiteY3" fmla="*/ 6717 h 5685522"/>
              <a:gd name="connsiteX4" fmla="*/ 7654699 w 7654699"/>
              <a:gd name="connsiteY4" fmla="*/ 4815699 h 5685522"/>
              <a:gd name="connsiteX5" fmla="*/ 6784876 w 7654699"/>
              <a:gd name="connsiteY5" fmla="*/ 5685522 h 5685522"/>
              <a:gd name="connsiteX6" fmla="*/ 869823 w 7654699"/>
              <a:gd name="connsiteY6" fmla="*/ 5685522 h 5685522"/>
              <a:gd name="connsiteX7" fmla="*/ 0 w 7654699"/>
              <a:gd name="connsiteY7" fmla="*/ 4815699 h 5685522"/>
              <a:gd name="connsiteX0" fmla="*/ 776254 w 7561130"/>
              <a:gd name="connsiteY0" fmla="*/ 5685522 h 5685522"/>
              <a:gd name="connsiteX1" fmla="*/ 807946 w 7561130"/>
              <a:gd name="connsiteY1" fmla="*/ 0 h 5685522"/>
              <a:gd name="connsiteX2" fmla="*/ 7561130 w 7561130"/>
              <a:gd name="connsiteY2" fmla="*/ 6717 h 5685522"/>
              <a:gd name="connsiteX3" fmla="*/ 7561130 w 7561130"/>
              <a:gd name="connsiteY3" fmla="*/ 6717 h 5685522"/>
              <a:gd name="connsiteX4" fmla="*/ 7561130 w 7561130"/>
              <a:gd name="connsiteY4" fmla="*/ 4815699 h 5685522"/>
              <a:gd name="connsiteX5" fmla="*/ 6691307 w 7561130"/>
              <a:gd name="connsiteY5" fmla="*/ 5685522 h 5685522"/>
              <a:gd name="connsiteX6" fmla="*/ 776254 w 7561130"/>
              <a:gd name="connsiteY6" fmla="*/ 5685522 h 5685522"/>
              <a:gd name="connsiteX0" fmla="*/ 0 w 6784876"/>
              <a:gd name="connsiteY0" fmla="*/ 5685522 h 5685522"/>
              <a:gd name="connsiteX1" fmla="*/ 31692 w 6784876"/>
              <a:gd name="connsiteY1" fmla="*/ 0 h 5685522"/>
              <a:gd name="connsiteX2" fmla="*/ 6784876 w 6784876"/>
              <a:gd name="connsiteY2" fmla="*/ 6717 h 5685522"/>
              <a:gd name="connsiteX3" fmla="*/ 6784876 w 6784876"/>
              <a:gd name="connsiteY3" fmla="*/ 6717 h 5685522"/>
              <a:gd name="connsiteX4" fmla="*/ 6784876 w 6784876"/>
              <a:gd name="connsiteY4" fmla="*/ 4815699 h 5685522"/>
              <a:gd name="connsiteX5" fmla="*/ 5915053 w 6784876"/>
              <a:gd name="connsiteY5" fmla="*/ 5685522 h 5685522"/>
              <a:gd name="connsiteX6" fmla="*/ 0 w 6784876"/>
              <a:gd name="connsiteY6" fmla="*/ 5685522 h 568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84876" h="5685522">
                <a:moveTo>
                  <a:pt x="0" y="5685522"/>
                </a:moveTo>
                <a:lnTo>
                  <a:pt x="31692" y="0"/>
                </a:lnTo>
                <a:lnTo>
                  <a:pt x="6784876" y="6717"/>
                </a:lnTo>
                <a:lnTo>
                  <a:pt x="6784876" y="6717"/>
                </a:lnTo>
                <a:lnTo>
                  <a:pt x="6784876" y="4815699"/>
                </a:lnTo>
                <a:cubicBezTo>
                  <a:pt x="6784876" y="5296089"/>
                  <a:pt x="6395443" y="5685522"/>
                  <a:pt x="5915053" y="5685522"/>
                </a:cubicBezTo>
                <a:lnTo>
                  <a:pt x="0" y="5685522"/>
                </a:lnTo>
                <a:close/>
              </a:path>
            </a:pathLst>
          </a:custGeom>
          <a:solidFill>
            <a:schemeClr val="accent3"/>
          </a:solidFill>
          <a:effectLst>
            <a:outerShdw blurRad="635000" dist="825500" dir="21540000" algn="l" rotWithShape="0">
              <a:prstClr val="black">
                <a:alpha val="20000"/>
              </a:prstClr>
            </a:outerShdw>
          </a:effectLst>
        </p:spPr>
        <p:txBody>
          <a:bodyPr anchor="ctr">
            <a:normAutofit/>
          </a:bodyPr>
          <a:lstStyle>
            <a:lvl1pPr marL="0" indent="0" algn="ctr">
              <a:buFontTx/>
              <a:buNone/>
              <a:defRPr sz="3200">
                <a:solidFill>
                  <a:schemeClr val="bg1"/>
                </a:solidFill>
              </a:defRPr>
            </a:lvl1pPr>
          </a:lstStyle>
          <a:p>
            <a:endParaRPr lang="en-IN"/>
          </a:p>
        </p:txBody>
      </p:sp>
    </p:spTree>
    <p:extLst>
      <p:ext uri="{BB962C8B-B14F-4D97-AF65-F5344CB8AC3E}">
        <p14:creationId xmlns:p14="http://schemas.microsoft.com/office/powerpoint/2010/main" val="324134753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Our Team">
    <p:bg>
      <p:bgPr>
        <a:solidFill>
          <a:schemeClr val="accent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C1607FC-4025-4535-B960-C423F1504CE5}"/>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12" name="Group 11">
              <a:extLst>
                <a:ext uri="{FF2B5EF4-FFF2-40B4-BE49-F238E27FC236}">
                  <a16:creationId xmlns:a16="http://schemas.microsoft.com/office/drawing/2014/main" id="{5651BEEC-E6AC-4E4B-9B88-D2F823311FDE}"/>
                </a:ext>
              </a:extLst>
            </p:cNvPr>
            <p:cNvGrpSpPr/>
            <p:nvPr/>
          </p:nvGrpSpPr>
          <p:grpSpPr>
            <a:xfrm>
              <a:off x="354110" y="326571"/>
              <a:ext cx="11480604" cy="109990"/>
              <a:chOff x="354110" y="326571"/>
              <a:chExt cx="11480604" cy="109990"/>
            </a:xfrm>
            <a:grpFill/>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6CC022AE-7DA1-4DBC-B4FA-A550170E3244}"/>
                </a:ext>
              </a:extLst>
            </p:cNvPr>
            <p:cNvGrpSpPr/>
            <p:nvPr/>
          </p:nvGrpSpPr>
          <p:grpSpPr>
            <a:xfrm>
              <a:off x="354110" y="833283"/>
              <a:ext cx="11480604" cy="108822"/>
              <a:chOff x="354110" y="834963"/>
              <a:chExt cx="11480604" cy="108822"/>
            </a:xfrm>
            <a:grpFill/>
          </p:grpSpPr>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86937529-B296-43D8-A41E-AB8B81312F52}"/>
                </a:ext>
              </a:extLst>
            </p:cNvPr>
            <p:cNvGrpSpPr/>
            <p:nvPr/>
          </p:nvGrpSpPr>
          <p:grpSpPr>
            <a:xfrm>
              <a:off x="354110" y="1338827"/>
              <a:ext cx="11480604" cy="109990"/>
              <a:chOff x="354110" y="1342187"/>
              <a:chExt cx="11480604" cy="109990"/>
            </a:xfrm>
            <a:grpFill/>
          </p:grpSpPr>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7F2D639A-C347-4082-9643-F89AF7802C05}"/>
                </a:ext>
              </a:extLst>
            </p:cNvPr>
            <p:cNvGrpSpPr/>
            <p:nvPr/>
          </p:nvGrpSpPr>
          <p:grpSpPr>
            <a:xfrm>
              <a:off x="354110" y="1845539"/>
              <a:ext cx="11480604" cy="109990"/>
              <a:chOff x="354110" y="1850572"/>
              <a:chExt cx="11480604" cy="109990"/>
            </a:xfrm>
            <a:grpFill/>
          </p:grpSpPr>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66A8B488-F73F-46BA-AAC6-FAAE1D26CA95}"/>
                </a:ext>
              </a:extLst>
            </p:cNvPr>
            <p:cNvGrpSpPr/>
            <p:nvPr/>
          </p:nvGrpSpPr>
          <p:grpSpPr>
            <a:xfrm>
              <a:off x="354110" y="2352251"/>
              <a:ext cx="11480604" cy="108822"/>
              <a:chOff x="354110" y="2358964"/>
              <a:chExt cx="11480604" cy="108822"/>
            </a:xfrm>
            <a:grpFill/>
          </p:grpSpPr>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518EF978-EC3B-4512-9384-D9CDBEA6D3B0}"/>
                </a:ext>
              </a:extLst>
            </p:cNvPr>
            <p:cNvGrpSpPr/>
            <p:nvPr/>
          </p:nvGrpSpPr>
          <p:grpSpPr>
            <a:xfrm>
              <a:off x="354110" y="2857795"/>
              <a:ext cx="11480604" cy="109990"/>
              <a:chOff x="354110" y="2866188"/>
              <a:chExt cx="11480604" cy="109990"/>
            </a:xfrm>
            <a:grpFill/>
          </p:grpSpPr>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906BB728-4849-4082-9FF0-0EA3AABEBCF4}"/>
                </a:ext>
              </a:extLst>
            </p:cNvPr>
            <p:cNvGrpSpPr/>
            <p:nvPr/>
          </p:nvGrpSpPr>
          <p:grpSpPr>
            <a:xfrm>
              <a:off x="354110" y="3364507"/>
              <a:ext cx="11480604" cy="109990"/>
              <a:chOff x="354110" y="3364062"/>
              <a:chExt cx="11480604" cy="109990"/>
            </a:xfrm>
            <a:grpFill/>
          </p:grpSpPr>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7">
                <a:extLst>
                  <a:ext uri="{FF2B5EF4-FFF2-40B4-BE49-F238E27FC236}">
                    <a16:creationId xmlns:a16="http://schemas.microsoft.com/office/drawing/2014/main" id="{BDB3BE91-D24B-44FB-A0BE-35ABBB231390}"/>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8">
                <a:extLst>
                  <a:ext uri="{FF2B5EF4-FFF2-40B4-BE49-F238E27FC236}">
                    <a16:creationId xmlns:a16="http://schemas.microsoft.com/office/drawing/2014/main" id="{02BF76EB-C07C-40D8-ABF9-14A0E81337BD}"/>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9">
                <a:extLst>
                  <a:ext uri="{FF2B5EF4-FFF2-40B4-BE49-F238E27FC236}">
                    <a16:creationId xmlns:a16="http://schemas.microsoft.com/office/drawing/2014/main" id="{FC0AC496-1F3F-4359-904E-5527E0BAD729}"/>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0">
                <a:extLst>
                  <a:ext uri="{FF2B5EF4-FFF2-40B4-BE49-F238E27FC236}">
                    <a16:creationId xmlns:a16="http://schemas.microsoft.com/office/drawing/2014/main" id="{67A5809D-4B79-4E2A-8B9D-C29BBE187DEB}"/>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1">
                <a:extLst>
                  <a:ext uri="{FF2B5EF4-FFF2-40B4-BE49-F238E27FC236}">
                    <a16:creationId xmlns:a16="http://schemas.microsoft.com/office/drawing/2014/main" id="{5FA8A205-5CFE-4939-86AC-E0D585AB2216}"/>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2">
                <a:extLst>
                  <a:ext uri="{FF2B5EF4-FFF2-40B4-BE49-F238E27FC236}">
                    <a16:creationId xmlns:a16="http://schemas.microsoft.com/office/drawing/2014/main" id="{553F272B-5533-4FB6-A9F0-875A21EC046E}"/>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3">
                <a:extLst>
                  <a:ext uri="{FF2B5EF4-FFF2-40B4-BE49-F238E27FC236}">
                    <a16:creationId xmlns:a16="http://schemas.microsoft.com/office/drawing/2014/main" id="{187F64CB-DEFF-42C8-A80D-BF5D20C7E7B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14">
                <a:extLst>
                  <a:ext uri="{FF2B5EF4-FFF2-40B4-BE49-F238E27FC236}">
                    <a16:creationId xmlns:a16="http://schemas.microsoft.com/office/drawing/2014/main" id="{D8A81EE6-EC79-451C-8888-B85838267DFF}"/>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15">
                <a:extLst>
                  <a:ext uri="{FF2B5EF4-FFF2-40B4-BE49-F238E27FC236}">
                    <a16:creationId xmlns:a16="http://schemas.microsoft.com/office/drawing/2014/main" id="{2F75E8FE-AE95-4C7F-8BE5-50A035B1B1A2}"/>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16">
                <a:extLst>
                  <a:ext uri="{FF2B5EF4-FFF2-40B4-BE49-F238E27FC236}">
                    <a16:creationId xmlns:a16="http://schemas.microsoft.com/office/drawing/2014/main" id="{521C11C5-735B-4510-A6D4-19E284955808}"/>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17">
                <a:extLst>
                  <a:ext uri="{FF2B5EF4-FFF2-40B4-BE49-F238E27FC236}">
                    <a16:creationId xmlns:a16="http://schemas.microsoft.com/office/drawing/2014/main" id="{DE053974-1CFB-4C67-9102-E4BA82742CCB}"/>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18">
                <a:extLst>
                  <a:ext uri="{FF2B5EF4-FFF2-40B4-BE49-F238E27FC236}">
                    <a16:creationId xmlns:a16="http://schemas.microsoft.com/office/drawing/2014/main" id="{00A33D5E-F49C-4A86-B377-B3598B7EF79A}"/>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19">
                <a:extLst>
                  <a:ext uri="{FF2B5EF4-FFF2-40B4-BE49-F238E27FC236}">
                    <a16:creationId xmlns:a16="http://schemas.microsoft.com/office/drawing/2014/main" id="{7B19912A-F019-49AD-A23F-B9B6F8E59878}"/>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9" name="Group 18">
              <a:extLst>
                <a:ext uri="{FF2B5EF4-FFF2-40B4-BE49-F238E27FC236}">
                  <a16:creationId xmlns:a16="http://schemas.microsoft.com/office/drawing/2014/main" id="{9899924C-8D1C-46B4-9F38-88AD7EA3A211}"/>
                </a:ext>
              </a:extLst>
            </p:cNvPr>
            <p:cNvGrpSpPr/>
            <p:nvPr/>
          </p:nvGrpSpPr>
          <p:grpSpPr>
            <a:xfrm>
              <a:off x="354110" y="3871219"/>
              <a:ext cx="11480604" cy="108822"/>
              <a:chOff x="354110" y="3872454"/>
              <a:chExt cx="11480604" cy="108822"/>
            </a:xfrm>
            <a:grpFill/>
          </p:grpSpPr>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34">
                <a:extLst>
                  <a:ext uri="{FF2B5EF4-FFF2-40B4-BE49-F238E27FC236}">
                    <a16:creationId xmlns:a16="http://schemas.microsoft.com/office/drawing/2014/main" id="{0081421C-B014-4BA9-9B01-C495814F1439}"/>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35">
                <a:extLst>
                  <a:ext uri="{FF2B5EF4-FFF2-40B4-BE49-F238E27FC236}">
                    <a16:creationId xmlns:a16="http://schemas.microsoft.com/office/drawing/2014/main" id="{F2F01CCA-56ED-486D-8B82-39DC92A848EA}"/>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36">
                <a:extLst>
                  <a:ext uri="{FF2B5EF4-FFF2-40B4-BE49-F238E27FC236}">
                    <a16:creationId xmlns:a16="http://schemas.microsoft.com/office/drawing/2014/main" id="{D80D4491-E5C9-4C50-81FD-6FC11F948875}"/>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37">
                <a:extLst>
                  <a:ext uri="{FF2B5EF4-FFF2-40B4-BE49-F238E27FC236}">
                    <a16:creationId xmlns:a16="http://schemas.microsoft.com/office/drawing/2014/main" id="{FEC9B9BF-B893-41BF-B931-31F1750D8996}"/>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38">
                <a:extLst>
                  <a:ext uri="{FF2B5EF4-FFF2-40B4-BE49-F238E27FC236}">
                    <a16:creationId xmlns:a16="http://schemas.microsoft.com/office/drawing/2014/main" id="{3CAD1EA0-31D2-4388-AC66-BE422B61421C}"/>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39">
                <a:extLst>
                  <a:ext uri="{FF2B5EF4-FFF2-40B4-BE49-F238E27FC236}">
                    <a16:creationId xmlns:a16="http://schemas.microsoft.com/office/drawing/2014/main" id="{992B7398-2CE5-4B74-B42B-0E4E9FA210C1}"/>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0">
                <a:extLst>
                  <a:ext uri="{FF2B5EF4-FFF2-40B4-BE49-F238E27FC236}">
                    <a16:creationId xmlns:a16="http://schemas.microsoft.com/office/drawing/2014/main" id="{2AC042C8-974E-43A8-B1AB-D62435FE96D7}"/>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1">
                <a:extLst>
                  <a:ext uri="{FF2B5EF4-FFF2-40B4-BE49-F238E27FC236}">
                    <a16:creationId xmlns:a16="http://schemas.microsoft.com/office/drawing/2014/main" id="{2D6F1AB9-6712-4B85-8932-7F5F1BCFDA32}"/>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2">
                <a:extLst>
                  <a:ext uri="{FF2B5EF4-FFF2-40B4-BE49-F238E27FC236}">
                    <a16:creationId xmlns:a16="http://schemas.microsoft.com/office/drawing/2014/main" id="{80DC2507-35DC-491B-8CB6-90312B184EDE}"/>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3">
                <a:extLst>
                  <a:ext uri="{FF2B5EF4-FFF2-40B4-BE49-F238E27FC236}">
                    <a16:creationId xmlns:a16="http://schemas.microsoft.com/office/drawing/2014/main" id="{778102A0-D658-43A1-846D-9B9E4B9AE14F}"/>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44">
                <a:extLst>
                  <a:ext uri="{FF2B5EF4-FFF2-40B4-BE49-F238E27FC236}">
                    <a16:creationId xmlns:a16="http://schemas.microsoft.com/office/drawing/2014/main" id="{0532E36E-F8F7-4121-80C1-216501C391E8}"/>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45">
                <a:extLst>
                  <a:ext uri="{FF2B5EF4-FFF2-40B4-BE49-F238E27FC236}">
                    <a16:creationId xmlns:a16="http://schemas.microsoft.com/office/drawing/2014/main" id="{EBD0C1A7-E07E-492D-A5B7-899D81C35912}"/>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46">
                <a:extLst>
                  <a:ext uri="{FF2B5EF4-FFF2-40B4-BE49-F238E27FC236}">
                    <a16:creationId xmlns:a16="http://schemas.microsoft.com/office/drawing/2014/main" id="{FF89631E-3434-468A-BE5A-16772FE2F3D2}"/>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0" name="Group 19">
              <a:extLst>
                <a:ext uri="{FF2B5EF4-FFF2-40B4-BE49-F238E27FC236}">
                  <a16:creationId xmlns:a16="http://schemas.microsoft.com/office/drawing/2014/main" id="{8F8A1E95-3088-4CA0-BA17-9F2DBDABF9DB}"/>
                </a:ext>
              </a:extLst>
            </p:cNvPr>
            <p:cNvGrpSpPr/>
            <p:nvPr/>
          </p:nvGrpSpPr>
          <p:grpSpPr>
            <a:xfrm>
              <a:off x="354110" y="4376763"/>
              <a:ext cx="11480604" cy="109990"/>
              <a:chOff x="354110" y="4379678"/>
              <a:chExt cx="11480604" cy="109990"/>
            </a:xfrm>
            <a:grpFill/>
          </p:grpSpPr>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1">
                <a:extLst>
                  <a:ext uri="{FF2B5EF4-FFF2-40B4-BE49-F238E27FC236}">
                    <a16:creationId xmlns:a16="http://schemas.microsoft.com/office/drawing/2014/main" id="{FEA4E4F7-8218-4E7C-9E87-224A643273FF}"/>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2">
                <a:extLst>
                  <a:ext uri="{FF2B5EF4-FFF2-40B4-BE49-F238E27FC236}">
                    <a16:creationId xmlns:a16="http://schemas.microsoft.com/office/drawing/2014/main" id="{A94D8FC5-1EBD-4EE3-98BE-790ADC20DBFF}"/>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3">
                <a:extLst>
                  <a:ext uri="{FF2B5EF4-FFF2-40B4-BE49-F238E27FC236}">
                    <a16:creationId xmlns:a16="http://schemas.microsoft.com/office/drawing/2014/main" id="{30D19DB9-4852-4829-8388-B6807A0BF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64">
                <a:extLst>
                  <a:ext uri="{FF2B5EF4-FFF2-40B4-BE49-F238E27FC236}">
                    <a16:creationId xmlns:a16="http://schemas.microsoft.com/office/drawing/2014/main" id="{084DC439-7F3A-4989-96B7-B29D496E655F}"/>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65">
                <a:extLst>
                  <a:ext uri="{FF2B5EF4-FFF2-40B4-BE49-F238E27FC236}">
                    <a16:creationId xmlns:a16="http://schemas.microsoft.com/office/drawing/2014/main" id="{35EB4226-F03D-4819-A4CC-D42233D58851}"/>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66">
                <a:extLst>
                  <a:ext uri="{FF2B5EF4-FFF2-40B4-BE49-F238E27FC236}">
                    <a16:creationId xmlns:a16="http://schemas.microsoft.com/office/drawing/2014/main" id="{E00FCAAA-AC7E-4B03-AD5E-74ABD976422E}"/>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67">
                <a:extLst>
                  <a:ext uri="{FF2B5EF4-FFF2-40B4-BE49-F238E27FC236}">
                    <a16:creationId xmlns:a16="http://schemas.microsoft.com/office/drawing/2014/main" id="{7D3AA8CA-C2E8-4862-8F87-EFAEFBCFF0CD}"/>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68">
                <a:extLst>
                  <a:ext uri="{FF2B5EF4-FFF2-40B4-BE49-F238E27FC236}">
                    <a16:creationId xmlns:a16="http://schemas.microsoft.com/office/drawing/2014/main" id="{217BE0BD-ECA6-4A6D-9864-90AF19AF3022}"/>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69">
                <a:extLst>
                  <a:ext uri="{FF2B5EF4-FFF2-40B4-BE49-F238E27FC236}">
                    <a16:creationId xmlns:a16="http://schemas.microsoft.com/office/drawing/2014/main" id="{4367775C-E241-437A-90EC-7A4D13D422E0}"/>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0">
                <a:extLst>
                  <a:ext uri="{FF2B5EF4-FFF2-40B4-BE49-F238E27FC236}">
                    <a16:creationId xmlns:a16="http://schemas.microsoft.com/office/drawing/2014/main" id="{45804E6D-FE13-4F7A-A02C-81ED1ACEAFA0}"/>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1">
                <a:extLst>
                  <a:ext uri="{FF2B5EF4-FFF2-40B4-BE49-F238E27FC236}">
                    <a16:creationId xmlns:a16="http://schemas.microsoft.com/office/drawing/2014/main" id="{A09F54AC-51E7-45A0-B639-BFEC5FE67CC8}"/>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2">
                <a:extLst>
                  <a:ext uri="{FF2B5EF4-FFF2-40B4-BE49-F238E27FC236}">
                    <a16:creationId xmlns:a16="http://schemas.microsoft.com/office/drawing/2014/main" id="{CA60C1A9-4AD0-4191-96A2-CC1DD32F6F92}"/>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3">
                <a:extLst>
                  <a:ext uri="{FF2B5EF4-FFF2-40B4-BE49-F238E27FC236}">
                    <a16:creationId xmlns:a16="http://schemas.microsoft.com/office/drawing/2014/main" id="{9A28ED63-9408-4F16-A85E-E76BA9F9AD02}"/>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1" name="Group 20">
              <a:extLst>
                <a:ext uri="{FF2B5EF4-FFF2-40B4-BE49-F238E27FC236}">
                  <a16:creationId xmlns:a16="http://schemas.microsoft.com/office/drawing/2014/main" id="{909F6D0B-FF49-4CC2-90DB-BE84FEA93E9F}"/>
                </a:ext>
              </a:extLst>
            </p:cNvPr>
            <p:cNvGrpSpPr/>
            <p:nvPr/>
          </p:nvGrpSpPr>
          <p:grpSpPr>
            <a:xfrm>
              <a:off x="354110" y="4883475"/>
              <a:ext cx="11480604" cy="109990"/>
              <a:chOff x="354110" y="4888062"/>
              <a:chExt cx="11480604" cy="109990"/>
            </a:xfrm>
            <a:grpFill/>
          </p:grpSpPr>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7">
                <a:extLst>
                  <a:ext uri="{FF2B5EF4-FFF2-40B4-BE49-F238E27FC236}">
                    <a16:creationId xmlns:a16="http://schemas.microsoft.com/office/drawing/2014/main" id="{19A7F840-07E0-4852-B348-40D8EB614858}"/>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8">
                <a:extLst>
                  <a:ext uri="{FF2B5EF4-FFF2-40B4-BE49-F238E27FC236}">
                    <a16:creationId xmlns:a16="http://schemas.microsoft.com/office/drawing/2014/main" id="{F501C6E7-9683-4F5F-ADB4-D120A8CE23AC}"/>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9">
                <a:extLst>
                  <a:ext uri="{FF2B5EF4-FFF2-40B4-BE49-F238E27FC236}">
                    <a16:creationId xmlns:a16="http://schemas.microsoft.com/office/drawing/2014/main" id="{6B0B292A-E263-45E9-8363-AB5BA07DC7ED}"/>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0">
                <a:extLst>
                  <a:ext uri="{FF2B5EF4-FFF2-40B4-BE49-F238E27FC236}">
                    <a16:creationId xmlns:a16="http://schemas.microsoft.com/office/drawing/2014/main" id="{F6D80E9D-A930-4211-B815-FA67CF10A554}"/>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1">
                <a:extLst>
                  <a:ext uri="{FF2B5EF4-FFF2-40B4-BE49-F238E27FC236}">
                    <a16:creationId xmlns:a16="http://schemas.microsoft.com/office/drawing/2014/main" id="{75CB23DF-89C3-4513-88A0-E31FACFB7D19}"/>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2">
                <a:extLst>
                  <a:ext uri="{FF2B5EF4-FFF2-40B4-BE49-F238E27FC236}">
                    <a16:creationId xmlns:a16="http://schemas.microsoft.com/office/drawing/2014/main" id="{792B94F3-12D9-42E8-91C9-DE5D158733B4}"/>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3">
                <a:extLst>
                  <a:ext uri="{FF2B5EF4-FFF2-40B4-BE49-F238E27FC236}">
                    <a16:creationId xmlns:a16="http://schemas.microsoft.com/office/drawing/2014/main" id="{F5C29CE0-8ED9-4F8F-B865-6A66D95AA6F5}"/>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14">
                <a:extLst>
                  <a:ext uri="{FF2B5EF4-FFF2-40B4-BE49-F238E27FC236}">
                    <a16:creationId xmlns:a16="http://schemas.microsoft.com/office/drawing/2014/main" id="{E1288316-CFF0-4D0C-A6EA-50B406EBF659}"/>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15">
                <a:extLst>
                  <a:ext uri="{FF2B5EF4-FFF2-40B4-BE49-F238E27FC236}">
                    <a16:creationId xmlns:a16="http://schemas.microsoft.com/office/drawing/2014/main" id="{4BF70EA3-0A87-40BD-94BF-76AAEC816C87}"/>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16">
                <a:extLst>
                  <a:ext uri="{FF2B5EF4-FFF2-40B4-BE49-F238E27FC236}">
                    <a16:creationId xmlns:a16="http://schemas.microsoft.com/office/drawing/2014/main" id="{8AC49DAE-1800-40B4-908D-DACDDBFF2135}"/>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17">
                <a:extLst>
                  <a:ext uri="{FF2B5EF4-FFF2-40B4-BE49-F238E27FC236}">
                    <a16:creationId xmlns:a16="http://schemas.microsoft.com/office/drawing/2014/main" id="{236BF9F5-A935-4DA3-A4A9-52DD30165B37}"/>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18">
                <a:extLst>
                  <a:ext uri="{FF2B5EF4-FFF2-40B4-BE49-F238E27FC236}">
                    <a16:creationId xmlns:a16="http://schemas.microsoft.com/office/drawing/2014/main" id="{97FE846A-6C60-49BD-8759-77095BC24777}"/>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19">
                <a:extLst>
                  <a:ext uri="{FF2B5EF4-FFF2-40B4-BE49-F238E27FC236}">
                    <a16:creationId xmlns:a16="http://schemas.microsoft.com/office/drawing/2014/main" id="{FA924FA8-FE97-40A1-852B-77A498A7C449}"/>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2" name="Group 21">
              <a:extLst>
                <a:ext uri="{FF2B5EF4-FFF2-40B4-BE49-F238E27FC236}">
                  <a16:creationId xmlns:a16="http://schemas.microsoft.com/office/drawing/2014/main" id="{5E7D7A4E-C314-4987-9657-060E28CAA6A0}"/>
                </a:ext>
              </a:extLst>
            </p:cNvPr>
            <p:cNvGrpSpPr/>
            <p:nvPr/>
          </p:nvGrpSpPr>
          <p:grpSpPr>
            <a:xfrm>
              <a:off x="354110" y="5390187"/>
              <a:ext cx="11480604" cy="108822"/>
              <a:chOff x="354110" y="5396454"/>
              <a:chExt cx="11480604" cy="108822"/>
            </a:xfrm>
            <a:grpFill/>
          </p:grpSpPr>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34">
                <a:extLst>
                  <a:ext uri="{FF2B5EF4-FFF2-40B4-BE49-F238E27FC236}">
                    <a16:creationId xmlns:a16="http://schemas.microsoft.com/office/drawing/2014/main" id="{088CF2A2-82EB-4956-973F-6A38CD7EA059}"/>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35">
                <a:extLst>
                  <a:ext uri="{FF2B5EF4-FFF2-40B4-BE49-F238E27FC236}">
                    <a16:creationId xmlns:a16="http://schemas.microsoft.com/office/drawing/2014/main" id="{C040EEA9-3095-4F30-8483-23F37448C258}"/>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36">
                <a:extLst>
                  <a:ext uri="{FF2B5EF4-FFF2-40B4-BE49-F238E27FC236}">
                    <a16:creationId xmlns:a16="http://schemas.microsoft.com/office/drawing/2014/main" id="{749693CE-451B-4AFB-88A8-C12ED178EA24}"/>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37">
                <a:extLst>
                  <a:ext uri="{FF2B5EF4-FFF2-40B4-BE49-F238E27FC236}">
                    <a16:creationId xmlns:a16="http://schemas.microsoft.com/office/drawing/2014/main" id="{30280489-C791-44E8-963D-1255607CDB5F}"/>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38">
                <a:extLst>
                  <a:ext uri="{FF2B5EF4-FFF2-40B4-BE49-F238E27FC236}">
                    <a16:creationId xmlns:a16="http://schemas.microsoft.com/office/drawing/2014/main" id="{8CC74FC2-413D-4801-AE6D-107C3B112929}"/>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39">
                <a:extLst>
                  <a:ext uri="{FF2B5EF4-FFF2-40B4-BE49-F238E27FC236}">
                    <a16:creationId xmlns:a16="http://schemas.microsoft.com/office/drawing/2014/main" id="{B285A8B1-8801-46CD-91B8-97CE12F3199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0">
                <a:extLst>
                  <a:ext uri="{FF2B5EF4-FFF2-40B4-BE49-F238E27FC236}">
                    <a16:creationId xmlns:a16="http://schemas.microsoft.com/office/drawing/2014/main" id="{2DCB03A8-663D-4DCB-A3A5-59C55ED30496}"/>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1">
                <a:extLst>
                  <a:ext uri="{FF2B5EF4-FFF2-40B4-BE49-F238E27FC236}">
                    <a16:creationId xmlns:a16="http://schemas.microsoft.com/office/drawing/2014/main" id="{5407D7A5-9403-4899-B30F-57F9270DFA23}"/>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2">
                <a:extLst>
                  <a:ext uri="{FF2B5EF4-FFF2-40B4-BE49-F238E27FC236}">
                    <a16:creationId xmlns:a16="http://schemas.microsoft.com/office/drawing/2014/main" id="{A5A712A8-2D9C-4566-93D7-A554219464B6}"/>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3">
                <a:extLst>
                  <a:ext uri="{FF2B5EF4-FFF2-40B4-BE49-F238E27FC236}">
                    <a16:creationId xmlns:a16="http://schemas.microsoft.com/office/drawing/2014/main" id="{4B61ED17-0B4A-42B3-B859-84E6FBD9F9B9}"/>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44">
                <a:extLst>
                  <a:ext uri="{FF2B5EF4-FFF2-40B4-BE49-F238E27FC236}">
                    <a16:creationId xmlns:a16="http://schemas.microsoft.com/office/drawing/2014/main" id="{7FF71609-E043-4DD4-BBED-210943BF31DB}"/>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45">
                <a:extLst>
                  <a:ext uri="{FF2B5EF4-FFF2-40B4-BE49-F238E27FC236}">
                    <a16:creationId xmlns:a16="http://schemas.microsoft.com/office/drawing/2014/main" id="{9107E37E-3623-4410-8CEA-DA33995A6AC6}"/>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46">
                <a:extLst>
                  <a:ext uri="{FF2B5EF4-FFF2-40B4-BE49-F238E27FC236}">
                    <a16:creationId xmlns:a16="http://schemas.microsoft.com/office/drawing/2014/main" id="{B83800E2-BDEE-48AC-9D9F-0B03C123FB62}"/>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3" name="Group 22">
              <a:extLst>
                <a:ext uri="{FF2B5EF4-FFF2-40B4-BE49-F238E27FC236}">
                  <a16:creationId xmlns:a16="http://schemas.microsoft.com/office/drawing/2014/main" id="{8F81BE07-E676-45EB-9AFA-7BF1FBB657A2}"/>
                </a:ext>
              </a:extLst>
            </p:cNvPr>
            <p:cNvGrpSpPr/>
            <p:nvPr/>
          </p:nvGrpSpPr>
          <p:grpSpPr>
            <a:xfrm>
              <a:off x="354110" y="5895731"/>
              <a:ext cx="11480604" cy="109990"/>
              <a:chOff x="354110" y="5903678"/>
              <a:chExt cx="11480604" cy="109990"/>
            </a:xfrm>
            <a:grpFill/>
          </p:grpSpPr>
          <p:sp>
            <p:nvSpPr>
              <p:cNvPr id="51" name="Rectangle 59">
                <a:extLst>
                  <a:ext uri="{FF2B5EF4-FFF2-40B4-BE49-F238E27FC236}">
                    <a16:creationId xmlns:a16="http://schemas.microsoft.com/office/drawing/2014/main" id="{90F41A19-F592-419E-BB70-0A26A5A2C993}"/>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0">
                <a:extLst>
                  <a:ext uri="{FF2B5EF4-FFF2-40B4-BE49-F238E27FC236}">
                    <a16:creationId xmlns:a16="http://schemas.microsoft.com/office/drawing/2014/main" id="{1469FDD4-E3FD-413E-AE75-22EE1F631B63}"/>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1">
                <a:extLst>
                  <a:ext uri="{FF2B5EF4-FFF2-40B4-BE49-F238E27FC236}">
                    <a16:creationId xmlns:a16="http://schemas.microsoft.com/office/drawing/2014/main" id="{FE475E5D-8646-4FC9-BFFB-619E2D0E25ED}"/>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2">
                <a:extLst>
                  <a:ext uri="{FF2B5EF4-FFF2-40B4-BE49-F238E27FC236}">
                    <a16:creationId xmlns:a16="http://schemas.microsoft.com/office/drawing/2014/main" id="{3D36A72E-C554-4C3C-9B1B-6CB10E5F62BE}"/>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3">
                <a:extLst>
                  <a:ext uri="{FF2B5EF4-FFF2-40B4-BE49-F238E27FC236}">
                    <a16:creationId xmlns:a16="http://schemas.microsoft.com/office/drawing/2014/main" id="{7A4E6F93-4FD1-43BD-92BD-564F60D0B6DD}"/>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64">
                <a:extLst>
                  <a:ext uri="{FF2B5EF4-FFF2-40B4-BE49-F238E27FC236}">
                    <a16:creationId xmlns:a16="http://schemas.microsoft.com/office/drawing/2014/main" id="{91390BA3-956A-4FEA-961B-6154DE6FB764}"/>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65">
                <a:extLst>
                  <a:ext uri="{FF2B5EF4-FFF2-40B4-BE49-F238E27FC236}">
                    <a16:creationId xmlns:a16="http://schemas.microsoft.com/office/drawing/2014/main" id="{3BDA4482-76BD-4B95-9A99-C9D97E68F675}"/>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66">
                <a:extLst>
                  <a:ext uri="{FF2B5EF4-FFF2-40B4-BE49-F238E27FC236}">
                    <a16:creationId xmlns:a16="http://schemas.microsoft.com/office/drawing/2014/main" id="{7C89DCF1-7783-4715-A5F6-F69C325A84F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67">
                <a:extLst>
                  <a:ext uri="{FF2B5EF4-FFF2-40B4-BE49-F238E27FC236}">
                    <a16:creationId xmlns:a16="http://schemas.microsoft.com/office/drawing/2014/main" id="{C358A697-8E33-4B4A-8E88-7C19923AD434}"/>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68">
                <a:extLst>
                  <a:ext uri="{FF2B5EF4-FFF2-40B4-BE49-F238E27FC236}">
                    <a16:creationId xmlns:a16="http://schemas.microsoft.com/office/drawing/2014/main" id="{8716A687-A14A-4B91-AB47-EC1722AF30AA}"/>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69">
                <a:extLst>
                  <a:ext uri="{FF2B5EF4-FFF2-40B4-BE49-F238E27FC236}">
                    <a16:creationId xmlns:a16="http://schemas.microsoft.com/office/drawing/2014/main" id="{3597BC4D-A8AB-476D-A463-DDA92D6194C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0">
                <a:extLst>
                  <a:ext uri="{FF2B5EF4-FFF2-40B4-BE49-F238E27FC236}">
                    <a16:creationId xmlns:a16="http://schemas.microsoft.com/office/drawing/2014/main" id="{3D5FE933-374E-4D22-95B5-F8B154CFC294}"/>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1">
                <a:extLst>
                  <a:ext uri="{FF2B5EF4-FFF2-40B4-BE49-F238E27FC236}">
                    <a16:creationId xmlns:a16="http://schemas.microsoft.com/office/drawing/2014/main" id="{4DA4C424-BC57-46B1-8A19-98F4A1F4BC56}"/>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2">
                <a:extLst>
                  <a:ext uri="{FF2B5EF4-FFF2-40B4-BE49-F238E27FC236}">
                    <a16:creationId xmlns:a16="http://schemas.microsoft.com/office/drawing/2014/main" id="{8072EEA5-91EE-47E9-9C82-96966E37CB87}"/>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3">
                <a:extLst>
                  <a:ext uri="{FF2B5EF4-FFF2-40B4-BE49-F238E27FC236}">
                    <a16:creationId xmlns:a16="http://schemas.microsoft.com/office/drawing/2014/main" id="{D2366CD8-B517-40C0-8E52-217CE8F16474}"/>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74">
                <a:extLst>
                  <a:ext uri="{FF2B5EF4-FFF2-40B4-BE49-F238E27FC236}">
                    <a16:creationId xmlns:a16="http://schemas.microsoft.com/office/drawing/2014/main" id="{2739573F-C01A-4A42-BDB4-F8717CD6555C}"/>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75">
                <a:extLst>
                  <a:ext uri="{FF2B5EF4-FFF2-40B4-BE49-F238E27FC236}">
                    <a16:creationId xmlns:a16="http://schemas.microsoft.com/office/drawing/2014/main" id="{94A56444-668B-41B0-8986-65EB2B4A3200}"/>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76">
                <a:extLst>
                  <a:ext uri="{FF2B5EF4-FFF2-40B4-BE49-F238E27FC236}">
                    <a16:creationId xmlns:a16="http://schemas.microsoft.com/office/drawing/2014/main" id="{B2CFF404-368E-4A76-A2CA-471611869B48}"/>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77">
                <a:extLst>
                  <a:ext uri="{FF2B5EF4-FFF2-40B4-BE49-F238E27FC236}">
                    <a16:creationId xmlns:a16="http://schemas.microsoft.com/office/drawing/2014/main" id="{3B1857CC-9DC7-43E3-98B6-0DCBB2DC18B3}"/>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78">
                <a:extLst>
                  <a:ext uri="{FF2B5EF4-FFF2-40B4-BE49-F238E27FC236}">
                    <a16:creationId xmlns:a16="http://schemas.microsoft.com/office/drawing/2014/main" id="{13C3C468-F3E2-4B75-BB66-184F85DD01B0}"/>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 name="Rectangle 79">
                <a:extLst>
                  <a:ext uri="{FF2B5EF4-FFF2-40B4-BE49-F238E27FC236}">
                    <a16:creationId xmlns:a16="http://schemas.microsoft.com/office/drawing/2014/main" id="{1A0E9336-6E7F-4174-BB8B-7B675743AA41}"/>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80">
                <a:extLst>
                  <a:ext uri="{FF2B5EF4-FFF2-40B4-BE49-F238E27FC236}">
                    <a16:creationId xmlns:a16="http://schemas.microsoft.com/office/drawing/2014/main" id="{1AB6293C-8454-4149-8126-EFE23BCE434D}"/>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81">
                <a:extLst>
                  <a:ext uri="{FF2B5EF4-FFF2-40B4-BE49-F238E27FC236}">
                    <a16:creationId xmlns:a16="http://schemas.microsoft.com/office/drawing/2014/main" id="{BAE4953B-46B2-4552-8D6A-C67D4FCB3D6C}"/>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82">
                <a:extLst>
                  <a:ext uri="{FF2B5EF4-FFF2-40B4-BE49-F238E27FC236}">
                    <a16:creationId xmlns:a16="http://schemas.microsoft.com/office/drawing/2014/main" id="{40C5CC0E-449E-4E60-822F-5A4AB69E541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83">
                <a:extLst>
                  <a:ext uri="{FF2B5EF4-FFF2-40B4-BE49-F238E27FC236}">
                    <a16:creationId xmlns:a16="http://schemas.microsoft.com/office/drawing/2014/main" id="{B2688373-3DD7-4956-8759-7CB2AF735B51}"/>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84">
                <a:extLst>
                  <a:ext uri="{FF2B5EF4-FFF2-40B4-BE49-F238E27FC236}">
                    <a16:creationId xmlns:a16="http://schemas.microsoft.com/office/drawing/2014/main" id="{50B8E454-F10F-456B-81ED-301B191CA48D}"/>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4" name="Group 23">
              <a:extLst>
                <a:ext uri="{FF2B5EF4-FFF2-40B4-BE49-F238E27FC236}">
                  <a16:creationId xmlns:a16="http://schemas.microsoft.com/office/drawing/2014/main" id="{960ABA5C-8D36-4AAD-9494-669B8A3E9E86}"/>
                </a:ext>
              </a:extLst>
            </p:cNvPr>
            <p:cNvGrpSpPr/>
            <p:nvPr/>
          </p:nvGrpSpPr>
          <p:grpSpPr>
            <a:xfrm>
              <a:off x="354110" y="6402442"/>
              <a:ext cx="11480604" cy="109990"/>
              <a:chOff x="354110" y="5903678"/>
              <a:chExt cx="11480604" cy="109990"/>
            </a:xfrm>
            <a:grpFill/>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2" name="Date Placeholder 1"/>
          <p:cNvSpPr>
            <a:spLocks noGrp="1"/>
          </p:cNvSpPr>
          <p:nvPr>
            <p:ph type="dt" sz="half" idx="10"/>
          </p:nvPr>
        </p:nvSpPr>
        <p:spPr/>
        <p:txBody>
          <a:bodyPr/>
          <a:lstStyle/>
          <a:p>
            <a:fld id="{425404F2-BE9A-4460-8815-8F645183555F}" type="datetimeFigureOut">
              <a:rPr lang="en-US" smtClean="0"/>
              <a:pPr/>
              <a:t>12/3/2024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r>
              <a:rPr lang="en-US" dirty="0"/>
              <a:t>www.anubhavtrainings.com</a:t>
            </a:r>
          </a:p>
          <a:p>
            <a:endParaRPr lang="en-US" dirty="0"/>
          </a:p>
        </p:txBody>
      </p:sp>
      <p:sp>
        <p:nvSpPr>
          <p:cNvPr id="363" name="Picture Placeholder 13">
            <a:extLst>
              <a:ext uri="{FF2B5EF4-FFF2-40B4-BE49-F238E27FC236}">
                <a16:creationId xmlns:a16="http://schemas.microsoft.com/office/drawing/2014/main" id="{AF7BEAA2-6D2C-4224-A195-391044C69E59}"/>
              </a:ext>
            </a:extLst>
          </p:cNvPr>
          <p:cNvSpPr>
            <a:spLocks noGrp="1"/>
          </p:cNvSpPr>
          <p:nvPr>
            <p:ph type="pic" sz="quarter" idx="13"/>
          </p:nvPr>
        </p:nvSpPr>
        <p:spPr>
          <a:xfrm>
            <a:off x="3286125" y="2297680"/>
            <a:ext cx="1728788" cy="1728787"/>
          </a:xfrm>
          <a:prstGeom prst="ellipse">
            <a:avLst/>
          </a:prstGeom>
          <a:solidFill>
            <a:schemeClr val="bg1">
              <a:lumMod val="95000"/>
            </a:schemeClr>
          </a:solidFill>
        </p:spPr>
        <p:txBody>
          <a:bodyPr anchor="ctr">
            <a:normAutofit/>
          </a:bodyPr>
          <a:lstStyle>
            <a:lvl1pPr marL="0" indent="0" algn="ctr">
              <a:buFontTx/>
              <a:buNone/>
              <a:defRPr sz="2000">
                <a:solidFill>
                  <a:schemeClr val="tx1">
                    <a:lumMod val="75000"/>
                    <a:lumOff val="25000"/>
                  </a:schemeClr>
                </a:solidFill>
              </a:defRPr>
            </a:lvl1pPr>
          </a:lstStyle>
          <a:p>
            <a:endParaRPr lang="en-IN"/>
          </a:p>
        </p:txBody>
      </p:sp>
      <p:sp>
        <p:nvSpPr>
          <p:cNvPr id="365" name="Picture Placeholder 13">
            <a:extLst>
              <a:ext uri="{FF2B5EF4-FFF2-40B4-BE49-F238E27FC236}">
                <a16:creationId xmlns:a16="http://schemas.microsoft.com/office/drawing/2014/main" id="{23BFF80F-B426-466E-B0BF-CF7C190E492D}"/>
              </a:ext>
            </a:extLst>
          </p:cNvPr>
          <p:cNvSpPr>
            <a:spLocks noGrp="1"/>
          </p:cNvSpPr>
          <p:nvPr>
            <p:ph type="pic" sz="quarter" idx="14"/>
          </p:nvPr>
        </p:nvSpPr>
        <p:spPr>
          <a:xfrm>
            <a:off x="6312310" y="1412776"/>
            <a:ext cx="1681778" cy="1681777"/>
          </a:xfrm>
          <a:prstGeom prst="ellipse">
            <a:avLst/>
          </a:prstGeom>
          <a:solidFill>
            <a:schemeClr val="bg1">
              <a:lumMod val="95000"/>
            </a:schemeClr>
          </a:solidFill>
          <a:ln>
            <a:noFill/>
          </a:ln>
        </p:spPr>
        <p:txBody>
          <a:bodyPr anchor="ctr">
            <a:normAutofit/>
          </a:bodyPr>
          <a:lstStyle>
            <a:lvl1pPr marL="0" indent="0" algn="ctr">
              <a:buFontTx/>
              <a:buNone/>
              <a:defRPr sz="2000">
                <a:solidFill>
                  <a:schemeClr val="tx1">
                    <a:lumMod val="75000"/>
                    <a:lumOff val="25000"/>
                  </a:schemeClr>
                </a:solidFill>
              </a:defRPr>
            </a:lvl1pPr>
          </a:lstStyle>
          <a:p>
            <a:endParaRPr lang="en-IN"/>
          </a:p>
        </p:txBody>
      </p:sp>
      <p:sp>
        <p:nvSpPr>
          <p:cNvPr id="366" name="Picture Placeholder 13">
            <a:extLst>
              <a:ext uri="{FF2B5EF4-FFF2-40B4-BE49-F238E27FC236}">
                <a16:creationId xmlns:a16="http://schemas.microsoft.com/office/drawing/2014/main" id="{41BD29D0-2556-4715-91D8-E02770D6F826}"/>
              </a:ext>
            </a:extLst>
          </p:cNvPr>
          <p:cNvSpPr>
            <a:spLocks noGrp="1"/>
          </p:cNvSpPr>
          <p:nvPr>
            <p:ph type="pic" sz="quarter" idx="15"/>
          </p:nvPr>
        </p:nvSpPr>
        <p:spPr>
          <a:xfrm>
            <a:off x="7622663" y="3342563"/>
            <a:ext cx="1302826" cy="1302824"/>
          </a:xfrm>
          <a:prstGeom prst="ellipse">
            <a:avLst/>
          </a:prstGeom>
          <a:solidFill>
            <a:schemeClr val="bg1">
              <a:lumMod val="95000"/>
            </a:schemeClr>
          </a:solidFill>
          <a:ln>
            <a:noFill/>
          </a:ln>
        </p:spPr>
        <p:txBody>
          <a:bodyPr anchor="ctr">
            <a:normAutofit/>
          </a:bodyPr>
          <a:lstStyle>
            <a:lvl1pPr marL="0" indent="0" algn="ctr">
              <a:buFontTx/>
              <a:buNone/>
              <a:defRPr sz="2000">
                <a:solidFill>
                  <a:schemeClr val="tx1">
                    <a:lumMod val="75000"/>
                    <a:lumOff val="25000"/>
                  </a:schemeClr>
                </a:solidFill>
              </a:defRPr>
            </a:lvl1pPr>
          </a:lstStyle>
          <a:p>
            <a:endParaRPr lang="en-IN"/>
          </a:p>
        </p:txBody>
      </p:sp>
      <p:sp>
        <p:nvSpPr>
          <p:cNvPr id="367" name="Picture Placeholder 13">
            <a:extLst>
              <a:ext uri="{FF2B5EF4-FFF2-40B4-BE49-F238E27FC236}">
                <a16:creationId xmlns:a16="http://schemas.microsoft.com/office/drawing/2014/main" id="{4B3928D8-3106-4129-84DA-31AD6A29256F}"/>
              </a:ext>
            </a:extLst>
          </p:cNvPr>
          <p:cNvSpPr>
            <a:spLocks noGrp="1"/>
          </p:cNvSpPr>
          <p:nvPr>
            <p:ph type="pic" sz="quarter" idx="16"/>
          </p:nvPr>
        </p:nvSpPr>
        <p:spPr>
          <a:xfrm>
            <a:off x="5103405" y="3537009"/>
            <a:ext cx="2012950" cy="2012946"/>
          </a:xfrm>
          <a:prstGeom prst="ellipse">
            <a:avLst/>
          </a:prstGeom>
          <a:solidFill>
            <a:schemeClr val="bg1">
              <a:lumMod val="95000"/>
            </a:schemeClr>
          </a:solidFill>
          <a:ln>
            <a:noFill/>
          </a:ln>
        </p:spPr>
        <p:txBody>
          <a:bodyPr anchor="ctr">
            <a:normAutofit/>
          </a:bodyPr>
          <a:lstStyle>
            <a:lvl1pPr marL="0" indent="0" algn="ctr">
              <a:buFontTx/>
              <a:buNone/>
              <a:defRPr sz="2000">
                <a:solidFill>
                  <a:schemeClr val="tx1">
                    <a:lumMod val="75000"/>
                    <a:lumOff val="25000"/>
                  </a:schemeClr>
                </a:solidFill>
              </a:defRPr>
            </a:lvl1pPr>
          </a:lstStyle>
          <a:p>
            <a:endParaRPr lang="en-IN"/>
          </a:p>
        </p:txBody>
      </p:sp>
      <p:sp>
        <p:nvSpPr>
          <p:cNvPr id="380" name="Title 1">
            <a:extLst>
              <a:ext uri="{FF2B5EF4-FFF2-40B4-BE49-F238E27FC236}">
                <a16:creationId xmlns:a16="http://schemas.microsoft.com/office/drawing/2014/main" id="{FEE9D826-2462-4D57-A5DD-57BFA6D51B66}"/>
              </a:ext>
            </a:extLst>
          </p:cNvPr>
          <p:cNvSpPr>
            <a:spLocks noGrp="1"/>
          </p:cNvSpPr>
          <p:nvPr>
            <p:ph type="title"/>
          </p:nvPr>
        </p:nvSpPr>
        <p:spPr>
          <a:xfrm>
            <a:off x="609441" y="274639"/>
            <a:ext cx="10969943" cy="711081"/>
          </a:xfrm>
        </p:spPr>
        <p:txBody>
          <a:bodyPr>
            <a:noAutofit/>
          </a:bodyPr>
          <a:lstStyle>
            <a:lvl1pPr algn="ctr">
              <a:defRPr sz="36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9266656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esktop Mockup">
    <p:bg>
      <p:bgPr>
        <a:solidFill>
          <a:schemeClr val="accent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C1607FC-4025-4535-B960-C423F1504CE5}"/>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12" name="Group 11">
              <a:extLst>
                <a:ext uri="{FF2B5EF4-FFF2-40B4-BE49-F238E27FC236}">
                  <a16:creationId xmlns:a16="http://schemas.microsoft.com/office/drawing/2014/main" id="{5651BEEC-E6AC-4E4B-9B88-D2F823311FDE}"/>
                </a:ext>
              </a:extLst>
            </p:cNvPr>
            <p:cNvGrpSpPr/>
            <p:nvPr/>
          </p:nvGrpSpPr>
          <p:grpSpPr>
            <a:xfrm>
              <a:off x="354110" y="326571"/>
              <a:ext cx="11480604" cy="109990"/>
              <a:chOff x="354110" y="326571"/>
              <a:chExt cx="11480604" cy="109990"/>
            </a:xfrm>
            <a:grpFill/>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6CC022AE-7DA1-4DBC-B4FA-A550170E3244}"/>
                </a:ext>
              </a:extLst>
            </p:cNvPr>
            <p:cNvGrpSpPr/>
            <p:nvPr/>
          </p:nvGrpSpPr>
          <p:grpSpPr>
            <a:xfrm>
              <a:off x="354110" y="833283"/>
              <a:ext cx="11480604" cy="108822"/>
              <a:chOff x="354110" y="834963"/>
              <a:chExt cx="11480604" cy="108822"/>
            </a:xfrm>
            <a:grpFill/>
          </p:grpSpPr>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86937529-B296-43D8-A41E-AB8B81312F52}"/>
                </a:ext>
              </a:extLst>
            </p:cNvPr>
            <p:cNvGrpSpPr/>
            <p:nvPr/>
          </p:nvGrpSpPr>
          <p:grpSpPr>
            <a:xfrm>
              <a:off x="354110" y="1338827"/>
              <a:ext cx="11480604" cy="109990"/>
              <a:chOff x="354110" y="1342187"/>
              <a:chExt cx="11480604" cy="109990"/>
            </a:xfrm>
            <a:grpFill/>
          </p:grpSpPr>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7F2D639A-C347-4082-9643-F89AF7802C05}"/>
                </a:ext>
              </a:extLst>
            </p:cNvPr>
            <p:cNvGrpSpPr/>
            <p:nvPr/>
          </p:nvGrpSpPr>
          <p:grpSpPr>
            <a:xfrm>
              <a:off x="354110" y="1845539"/>
              <a:ext cx="11480604" cy="109990"/>
              <a:chOff x="354110" y="1850572"/>
              <a:chExt cx="11480604" cy="109990"/>
            </a:xfrm>
            <a:grpFill/>
          </p:grpSpPr>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66A8B488-F73F-46BA-AAC6-FAAE1D26CA95}"/>
                </a:ext>
              </a:extLst>
            </p:cNvPr>
            <p:cNvGrpSpPr/>
            <p:nvPr/>
          </p:nvGrpSpPr>
          <p:grpSpPr>
            <a:xfrm>
              <a:off x="354110" y="2352251"/>
              <a:ext cx="11480604" cy="108822"/>
              <a:chOff x="354110" y="2358964"/>
              <a:chExt cx="11480604" cy="108822"/>
            </a:xfrm>
            <a:grpFill/>
          </p:grpSpPr>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518EF978-EC3B-4512-9384-D9CDBEA6D3B0}"/>
                </a:ext>
              </a:extLst>
            </p:cNvPr>
            <p:cNvGrpSpPr/>
            <p:nvPr/>
          </p:nvGrpSpPr>
          <p:grpSpPr>
            <a:xfrm>
              <a:off x="354110" y="2857795"/>
              <a:ext cx="11480604" cy="109990"/>
              <a:chOff x="354110" y="2866188"/>
              <a:chExt cx="11480604" cy="109990"/>
            </a:xfrm>
            <a:grpFill/>
          </p:grpSpPr>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906BB728-4849-4082-9FF0-0EA3AABEBCF4}"/>
                </a:ext>
              </a:extLst>
            </p:cNvPr>
            <p:cNvGrpSpPr/>
            <p:nvPr/>
          </p:nvGrpSpPr>
          <p:grpSpPr>
            <a:xfrm>
              <a:off x="354110" y="3364507"/>
              <a:ext cx="11480604" cy="109990"/>
              <a:chOff x="354110" y="3364062"/>
              <a:chExt cx="11480604" cy="109990"/>
            </a:xfrm>
            <a:grpFill/>
          </p:grpSpPr>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7">
                <a:extLst>
                  <a:ext uri="{FF2B5EF4-FFF2-40B4-BE49-F238E27FC236}">
                    <a16:creationId xmlns:a16="http://schemas.microsoft.com/office/drawing/2014/main" id="{BDB3BE91-D24B-44FB-A0BE-35ABBB231390}"/>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8">
                <a:extLst>
                  <a:ext uri="{FF2B5EF4-FFF2-40B4-BE49-F238E27FC236}">
                    <a16:creationId xmlns:a16="http://schemas.microsoft.com/office/drawing/2014/main" id="{02BF76EB-C07C-40D8-ABF9-14A0E81337BD}"/>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9">
                <a:extLst>
                  <a:ext uri="{FF2B5EF4-FFF2-40B4-BE49-F238E27FC236}">
                    <a16:creationId xmlns:a16="http://schemas.microsoft.com/office/drawing/2014/main" id="{FC0AC496-1F3F-4359-904E-5527E0BAD729}"/>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0">
                <a:extLst>
                  <a:ext uri="{FF2B5EF4-FFF2-40B4-BE49-F238E27FC236}">
                    <a16:creationId xmlns:a16="http://schemas.microsoft.com/office/drawing/2014/main" id="{67A5809D-4B79-4E2A-8B9D-C29BBE187DEB}"/>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1">
                <a:extLst>
                  <a:ext uri="{FF2B5EF4-FFF2-40B4-BE49-F238E27FC236}">
                    <a16:creationId xmlns:a16="http://schemas.microsoft.com/office/drawing/2014/main" id="{5FA8A205-5CFE-4939-86AC-E0D585AB2216}"/>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2">
                <a:extLst>
                  <a:ext uri="{FF2B5EF4-FFF2-40B4-BE49-F238E27FC236}">
                    <a16:creationId xmlns:a16="http://schemas.microsoft.com/office/drawing/2014/main" id="{553F272B-5533-4FB6-A9F0-875A21EC046E}"/>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3">
                <a:extLst>
                  <a:ext uri="{FF2B5EF4-FFF2-40B4-BE49-F238E27FC236}">
                    <a16:creationId xmlns:a16="http://schemas.microsoft.com/office/drawing/2014/main" id="{187F64CB-DEFF-42C8-A80D-BF5D20C7E7B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14">
                <a:extLst>
                  <a:ext uri="{FF2B5EF4-FFF2-40B4-BE49-F238E27FC236}">
                    <a16:creationId xmlns:a16="http://schemas.microsoft.com/office/drawing/2014/main" id="{D8A81EE6-EC79-451C-8888-B85838267DFF}"/>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15">
                <a:extLst>
                  <a:ext uri="{FF2B5EF4-FFF2-40B4-BE49-F238E27FC236}">
                    <a16:creationId xmlns:a16="http://schemas.microsoft.com/office/drawing/2014/main" id="{2F75E8FE-AE95-4C7F-8BE5-50A035B1B1A2}"/>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16">
                <a:extLst>
                  <a:ext uri="{FF2B5EF4-FFF2-40B4-BE49-F238E27FC236}">
                    <a16:creationId xmlns:a16="http://schemas.microsoft.com/office/drawing/2014/main" id="{521C11C5-735B-4510-A6D4-19E284955808}"/>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17">
                <a:extLst>
                  <a:ext uri="{FF2B5EF4-FFF2-40B4-BE49-F238E27FC236}">
                    <a16:creationId xmlns:a16="http://schemas.microsoft.com/office/drawing/2014/main" id="{DE053974-1CFB-4C67-9102-E4BA82742CCB}"/>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18">
                <a:extLst>
                  <a:ext uri="{FF2B5EF4-FFF2-40B4-BE49-F238E27FC236}">
                    <a16:creationId xmlns:a16="http://schemas.microsoft.com/office/drawing/2014/main" id="{00A33D5E-F49C-4A86-B377-B3598B7EF79A}"/>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19">
                <a:extLst>
                  <a:ext uri="{FF2B5EF4-FFF2-40B4-BE49-F238E27FC236}">
                    <a16:creationId xmlns:a16="http://schemas.microsoft.com/office/drawing/2014/main" id="{7B19912A-F019-49AD-A23F-B9B6F8E59878}"/>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9" name="Group 18">
              <a:extLst>
                <a:ext uri="{FF2B5EF4-FFF2-40B4-BE49-F238E27FC236}">
                  <a16:creationId xmlns:a16="http://schemas.microsoft.com/office/drawing/2014/main" id="{9899924C-8D1C-46B4-9F38-88AD7EA3A211}"/>
                </a:ext>
              </a:extLst>
            </p:cNvPr>
            <p:cNvGrpSpPr/>
            <p:nvPr/>
          </p:nvGrpSpPr>
          <p:grpSpPr>
            <a:xfrm>
              <a:off x="354110" y="3871219"/>
              <a:ext cx="11480604" cy="108822"/>
              <a:chOff x="354110" y="3872454"/>
              <a:chExt cx="11480604" cy="108822"/>
            </a:xfrm>
            <a:grpFill/>
          </p:grpSpPr>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34">
                <a:extLst>
                  <a:ext uri="{FF2B5EF4-FFF2-40B4-BE49-F238E27FC236}">
                    <a16:creationId xmlns:a16="http://schemas.microsoft.com/office/drawing/2014/main" id="{0081421C-B014-4BA9-9B01-C495814F1439}"/>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35">
                <a:extLst>
                  <a:ext uri="{FF2B5EF4-FFF2-40B4-BE49-F238E27FC236}">
                    <a16:creationId xmlns:a16="http://schemas.microsoft.com/office/drawing/2014/main" id="{F2F01CCA-56ED-486D-8B82-39DC92A848EA}"/>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36">
                <a:extLst>
                  <a:ext uri="{FF2B5EF4-FFF2-40B4-BE49-F238E27FC236}">
                    <a16:creationId xmlns:a16="http://schemas.microsoft.com/office/drawing/2014/main" id="{D80D4491-E5C9-4C50-81FD-6FC11F948875}"/>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37">
                <a:extLst>
                  <a:ext uri="{FF2B5EF4-FFF2-40B4-BE49-F238E27FC236}">
                    <a16:creationId xmlns:a16="http://schemas.microsoft.com/office/drawing/2014/main" id="{FEC9B9BF-B893-41BF-B931-31F1750D8996}"/>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38">
                <a:extLst>
                  <a:ext uri="{FF2B5EF4-FFF2-40B4-BE49-F238E27FC236}">
                    <a16:creationId xmlns:a16="http://schemas.microsoft.com/office/drawing/2014/main" id="{3CAD1EA0-31D2-4388-AC66-BE422B61421C}"/>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39">
                <a:extLst>
                  <a:ext uri="{FF2B5EF4-FFF2-40B4-BE49-F238E27FC236}">
                    <a16:creationId xmlns:a16="http://schemas.microsoft.com/office/drawing/2014/main" id="{992B7398-2CE5-4B74-B42B-0E4E9FA210C1}"/>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0">
                <a:extLst>
                  <a:ext uri="{FF2B5EF4-FFF2-40B4-BE49-F238E27FC236}">
                    <a16:creationId xmlns:a16="http://schemas.microsoft.com/office/drawing/2014/main" id="{2AC042C8-974E-43A8-B1AB-D62435FE96D7}"/>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1">
                <a:extLst>
                  <a:ext uri="{FF2B5EF4-FFF2-40B4-BE49-F238E27FC236}">
                    <a16:creationId xmlns:a16="http://schemas.microsoft.com/office/drawing/2014/main" id="{2D6F1AB9-6712-4B85-8932-7F5F1BCFDA32}"/>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2">
                <a:extLst>
                  <a:ext uri="{FF2B5EF4-FFF2-40B4-BE49-F238E27FC236}">
                    <a16:creationId xmlns:a16="http://schemas.microsoft.com/office/drawing/2014/main" id="{80DC2507-35DC-491B-8CB6-90312B184EDE}"/>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3">
                <a:extLst>
                  <a:ext uri="{FF2B5EF4-FFF2-40B4-BE49-F238E27FC236}">
                    <a16:creationId xmlns:a16="http://schemas.microsoft.com/office/drawing/2014/main" id="{778102A0-D658-43A1-846D-9B9E4B9AE14F}"/>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44">
                <a:extLst>
                  <a:ext uri="{FF2B5EF4-FFF2-40B4-BE49-F238E27FC236}">
                    <a16:creationId xmlns:a16="http://schemas.microsoft.com/office/drawing/2014/main" id="{0532E36E-F8F7-4121-80C1-216501C391E8}"/>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45">
                <a:extLst>
                  <a:ext uri="{FF2B5EF4-FFF2-40B4-BE49-F238E27FC236}">
                    <a16:creationId xmlns:a16="http://schemas.microsoft.com/office/drawing/2014/main" id="{EBD0C1A7-E07E-492D-A5B7-899D81C35912}"/>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46">
                <a:extLst>
                  <a:ext uri="{FF2B5EF4-FFF2-40B4-BE49-F238E27FC236}">
                    <a16:creationId xmlns:a16="http://schemas.microsoft.com/office/drawing/2014/main" id="{FF89631E-3434-468A-BE5A-16772FE2F3D2}"/>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0" name="Group 19">
              <a:extLst>
                <a:ext uri="{FF2B5EF4-FFF2-40B4-BE49-F238E27FC236}">
                  <a16:creationId xmlns:a16="http://schemas.microsoft.com/office/drawing/2014/main" id="{8F8A1E95-3088-4CA0-BA17-9F2DBDABF9DB}"/>
                </a:ext>
              </a:extLst>
            </p:cNvPr>
            <p:cNvGrpSpPr/>
            <p:nvPr/>
          </p:nvGrpSpPr>
          <p:grpSpPr>
            <a:xfrm>
              <a:off x="354110" y="4376763"/>
              <a:ext cx="11480604" cy="109990"/>
              <a:chOff x="354110" y="4379678"/>
              <a:chExt cx="11480604" cy="109990"/>
            </a:xfrm>
            <a:grpFill/>
          </p:grpSpPr>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1">
                <a:extLst>
                  <a:ext uri="{FF2B5EF4-FFF2-40B4-BE49-F238E27FC236}">
                    <a16:creationId xmlns:a16="http://schemas.microsoft.com/office/drawing/2014/main" id="{FEA4E4F7-8218-4E7C-9E87-224A643273FF}"/>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2">
                <a:extLst>
                  <a:ext uri="{FF2B5EF4-FFF2-40B4-BE49-F238E27FC236}">
                    <a16:creationId xmlns:a16="http://schemas.microsoft.com/office/drawing/2014/main" id="{A94D8FC5-1EBD-4EE3-98BE-790ADC20DBFF}"/>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3">
                <a:extLst>
                  <a:ext uri="{FF2B5EF4-FFF2-40B4-BE49-F238E27FC236}">
                    <a16:creationId xmlns:a16="http://schemas.microsoft.com/office/drawing/2014/main" id="{30D19DB9-4852-4829-8388-B6807A0BF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64">
                <a:extLst>
                  <a:ext uri="{FF2B5EF4-FFF2-40B4-BE49-F238E27FC236}">
                    <a16:creationId xmlns:a16="http://schemas.microsoft.com/office/drawing/2014/main" id="{084DC439-7F3A-4989-96B7-B29D496E655F}"/>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65">
                <a:extLst>
                  <a:ext uri="{FF2B5EF4-FFF2-40B4-BE49-F238E27FC236}">
                    <a16:creationId xmlns:a16="http://schemas.microsoft.com/office/drawing/2014/main" id="{35EB4226-F03D-4819-A4CC-D42233D58851}"/>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66">
                <a:extLst>
                  <a:ext uri="{FF2B5EF4-FFF2-40B4-BE49-F238E27FC236}">
                    <a16:creationId xmlns:a16="http://schemas.microsoft.com/office/drawing/2014/main" id="{E00FCAAA-AC7E-4B03-AD5E-74ABD976422E}"/>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67">
                <a:extLst>
                  <a:ext uri="{FF2B5EF4-FFF2-40B4-BE49-F238E27FC236}">
                    <a16:creationId xmlns:a16="http://schemas.microsoft.com/office/drawing/2014/main" id="{7D3AA8CA-C2E8-4862-8F87-EFAEFBCFF0CD}"/>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68">
                <a:extLst>
                  <a:ext uri="{FF2B5EF4-FFF2-40B4-BE49-F238E27FC236}">
                    <a16:creationId xmlns:a16="http://schemas.microsoft.com/office/drawing/2014/main" id="{217BE0BD-ECA6-4A6D-9864-90AF19AF3022}"/>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69">
                <a:extLst>
                  <a:ext uri="{FF2B5EF4-FFF2-40B4-BE49-F238E27FC236}">
                    <a16:creationId xmlns:a16="http://schemas.microsoft.com/office/drawing/2014/main" id="{4367775C-E241-437A-90EC-7A4D13D422E0}"/>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0">
                <a:extLst>
                  <a:ext uri="{FF2B5EF4-FFF2-40B4-BE49-F238E27FC236}">
                    <a16:creationId xmlns:a16="http://schemas.microsoft.com/office/drawing/2014/main" id="{45804E6D-FE13-4F7A-A02C-81ED1ACEAFA0}"/>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1">
                <a:extLst>
                  <a:ext uri="{FF2B5EF4-FFF2-40B4-BE49-F238E27FC236}">
                    <a16:creationId xmlns:a16="http://schemas.microsoft.com/office/drawing/2014/main" id="{A09F54AC-51E7-45A0-B639-BFEC5FE67CC8}"/>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2">
                <a:extLst>
                  <a:ext uri="{FF2B5EF4-FFF2-40B4-BE49-F238E27FC236}">
                    <a16:creationId xmlns:a16="http://schemas.microsoft.com/office/drawing/2014/main" id="{CA60C1A9-4AD0-4191-96A2-CC1DD32F6F92}"/>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3">
                <a:extLst>
                  <a:ext uri="{FF2B5EF4-FFF2-40B4-BE49-F238E27FC236}">
                    <a16:creationId xmlns:a16="http://schemas.microsoft.com/office/drawing/2014/main" id="{9A28ED63-9408-4F16-A85E-E76BA9F9AD02}"/>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1" name="Group 20">
              <a:extLst>
                <a:ext uri="{FF2B5EF4-FFF2-40B4-BE49-F238E27FC236}">
                  <a16:creationId xmlns:a16="http://schemas.microsoft.com/office/drawing/2014/main" id="{909F6D0B-FF49-4CC2-90DB-BE84FEA93E9F}"/>
                </a:ext>
              </a:extLst>
            </p:cNvPr>
            <p:cNvGrpSpPr/>
            <p:nvPr/>
          </p:nvGrpSpPr>
          <p:grpSpPr>
            <a:xfrm>
              <a:off x="354110" y="4883475"/>
              <a:ext cx="11480604" cy="109990"/>
              <a:chOff x="354110" y="4888062"/>
              <a:chExt cx="11480604" cy="109990"/>
            </a:xfrm>
            <a:grpFill/>
          </p:grpSpPr>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7">
                <a:extLst>
                  <a:ext uri="{FF2B5EF4-FFF2-40B4-BE49-F238E27FC236}">
                    <a16:creationId xmlns:a16="http://schemas.microsoft.com/office/drawing/2014/main" id="{19A7F840-07E0-4852-B348-40D8EB614858}"/>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8">
                <a:extLst>
                  <a:ext uri="{FF2B5EF4-FFF2-40B4-BE49-F238E27FC236}">
                    <a16:creationId xmlns:a16="http://schemas.microsoft.com/office/drawing/2014/main" id="{F501C6E7-9683-4F5F-ADB4-D120A8CE23AC}"/>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9">
                <a:extLst>
                  <a:ext uri="{FF2B5EF4-FFF2-40B4-BE49-F238E27FC236}">
                    <a16:creationId xmlns:a16="http://schemas.microsoft.com/office/drawing/2014/main" id="{6B0B292A-E263-45E9-8363-AB5BA07DC7ED}"/>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0">
                <a:extLst>
                  <a:ext uri="{FF2B5EF4-FFF2-40B4-BE49-F238E27FC236}">
                    <a16:creationId xmlns:a16="http://schemas.microsoft.com/office/drawing/2014/main" id="{F6D80E9D-A930-4211-B815-FA67CF10A554}"/>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1">
                <a:extLst>
                  <a:ext uri="{FF2B5EF4-FFF2-40B4-BE49-F238E27FC236}">
                    <a16:creationId xmlns:a16="http://schemas.microsoft.com/office/drawing/2014/main" id="{75CB23DF-89C3-4513-88A0-E31FACFB7D19}"/>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2">
                <a:extLst>
                  <a:ext uri="{FF2B5EF4-FFF2-40B4-BE49-F238E27FC236}">
                    <a16:creationId xmlns:a16="http://schemas.microsoft.com/office/drawing/2014/main" id="{792B94F3-12D9-42E8-91C9-DE5D158733B4}"/>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3">
                <a:extLst>
                  <a:ext uri="{FF2B5EF4-FFF2-40B4-BE49-F238E27FC236}">
                    <a16:creationId xmlns:a16="http://schemas.microsoft.com/office/drawing/2014/main" id="{F5C29CE0-8ED9-4F8F-B865-6A66D95AA6F5}"/>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14">
                <a:extLst>
                  <a:ext uri="{FF2B5EF4-FFF2-40B4-BE49-F238E27FC236}">
                    <a16:creationId xmlns:a16="http://schemas.microsoft.com/office/drawing/2014/main" id="{E1288316-CFF0-4D0C-A6EA-50B406EBF659}"/>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15">
                <a:extLst>
                  <a:ext uri="{FF2B5EF4-FFF2-40B4-BE49-F238E27FC236}">
                    <a16:creationId xmlns:a16="http://schemas.microsoft.com/office/drawing/2014/main" id="{4BF70EA3-0A87-40BD-94BF-76AAEC816C87}"/>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16">
                <a:extLst>
                  <a:ext uri="{FF2B5EF4-FFF2-40B4-BE49-F238E27FC236}">
                    <a16:creationId xmlns:a16="http://schemas.microsoft.com/office/drawing/2014/main" id="{8AC49DAE-1800-40B4-908D-DACDDBFF2135}"/>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17">
                <a:extLst>
                  <a:ext uri="{FF2B5EF4-FFF2-40B4-BE49-F238E27FC236}">
                    <a16:creationId xmlns:a16="http://schemas.microsoft.com/office/drawing/2014/main" id="{236BF9F5-A935-4DA3-A4A9-52DD30165B37}"/>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18">
                <a:extLst>
                  <a:ext uri="{FF2B5EF4-FFF2-40B4-BE49-F238E27FC236}">
                    <a16:creationId xmlns:a16="http://schemas.microsoft.com/office/drawing/2014/main" id="{97FE846A-6C60-49BD-8759-77095BC24777}"/>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19">
                <a:extLst>
                  <a:ext uri="{FF2B5EF4-FFF2-40B4-BE49-F238E27FC236}">
                    <a16:creationId xmlns:a16="http://schemas.microsoft.com/office/drawing/2014/main" id="{FA924FA8-FE97-40A1-852B-77A498A7C449}"/>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2" name="Group 21">
              <a:extLst>
                <a:ext uri="{FF2B5EF4-FFF2-40B4-BE49-F238E27FC236}">
                  <a16:creationId xmlns:a16="http://schemas.microsoft.com/office/drawing/2014/main" id="{5E7D7A4E-C314-4987-9657-060E28CAA6A0}"/>
                </a:ext>
              </a:extLst>
            </p:cNvPr>
            <p:cNvGrpSpPr/>
            <p:nvPr/>
          </p:nvGrpSpPr>
          <p:grpSpPr>
            <a:xfrm>
              <a:off x="354110" y="5390187"/>
              <a:ext cx="11480604" cy="108822"/>
              <a:chOff x="354110" y="5396454"/>
              <a:chExt cx="11480604" cy="108822"/>
            </a:xfrm>
            <a:grpFill/>
          </p:grpSpPr>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34">
                <a:extLst>
                  <a:ext uri="{FF2B5EF4-FFF2-40B4-BE49-F238E27FC236}">
                    <a16:creationId xmlns:a16="http://schemas.microsoft.com/office/drawing/2014/main" id="{088CF2A2-82EB-4956-973F-6A38CD7EA059}"/>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35">
                <a:extLst>
                  <a:ext uri="{FF2B5EF4-FFF2-40B4-BE49-F238E27FC236}">
                    <a16:creationId xmlns:a16="http://schemas.microsoft.com/office/drawing/2014/main" id="{C040EEA9-3095-4F30-8483-23F37448C258}"/>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36">
                <a:extLst>
                  <a:ext uri="{FF2B5EF4-FFF2-40B4-BE49-F238E27FC236}">
                    <a16:creationId xmlns:a16="http://schemas.microsoft.com/office/drawing/2014/main" id="{749693CE-451B-4AFB-88A8-C12ED178EA24}"/>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37">
                <a:extLst>
                  <a:ext uri="{FF2B5EF4-FFF2-40B4-BE49-F238E27FC236}">
                    <a16:creationId xmlns:a16="http://schemas.microsoft.com/office/drawing/2014/main" id="{30280489-C791-44E8-963D-1255607CDB5F}"/>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38">
                <a:extLst>
                  <a:ext uri="{FF2B5EF4-FFF2-40B4-BE49-F238E27FC236}">
                    <a16:creationId xmlns:a16="http://schemas.microsoft.com/office/drawing/2014/main" id="{8CC74FC2-413D-4801-AE6D-107C3B112929}"/>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39">
                <a:extLst>
                  <a:ext uri="{FF2B5EF4-FFF2-40B4-BE49-F238E27FC236}">
                    <a16:creationId xmlns:a16="http://schemas.microsoft.com/office/drawing/2014/main" id="{B285A8B1-8801-46CD-91B8-97CE12F3199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0">
                <a:extLst>
                  <a:ext uri="{FF2B5EF4-FFF2-40B4-BE49-F238E27FC236}">
                    <a16:creationId xmlns:a16="http://schemas.microsoft.com/office/drawing/2014/main" id="{2DCB03A8-663D-4DCB-A3A5-59C55ED30496}"/>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1">
                <a:extLst>
                  <a:ext uri="{FF2B5EF4-FFF2-40B4-BE49-F238E27FC236}">
                    <a16:creationId xmlns:a16="http://schemas.microsoft.com/office/drawing/2014/main" id="{5407D7A5-9403-4899-B30F-57F9270DFA23}"/>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2">
                <a:extLst>
                  <a:ext uri="{FF2B5EF4-FFF2-40B4-BE49-F238E27FC236}">
                    <a16:creationId xmlns:a16="http://schemas.microsoft.com/office/drawing/2014/main" id="{A5A712A8-2D9C-4566-93D7-A554219464B6}"/>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3">
                <a:extLst>
                  <a:ext uri="{FF2B5EF4-FFF2-40B4-BE49-F238E27FC236}">
                    <a16:creationId xmlns:a16="http://schemas.microsoft.com/office/drawing/2014/main" id="{4B61ED17-0B4A-42B3-B859-84E6FBD9F9B9}"/>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44">
                <a:extLst>
                  <a:ext uri="{FF2B5EF4-FFF2-40B4-BE49-F238E27FC236}">
                    <a16:creationId xmlns:a16="http://schemas.microsoft.com/office/drawing/2014/main" id="{7FF71609-E043-4DD4-BBED-210943BF31DB}"/>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45">
                <a:extLst>
                  <a:ext uri="{FF2B5EF4-FFF2-40B4-BE49-F238E27FC236}">
                    <a16:creationId xmlns:a16="http://schemas.microsoft.com/office/drawing/2014/main" id="{9107E37E-3623-4410-8CEA-DA33995A6AC6}"/>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46">
                <a:extLst>
                  <a:ext uri="{FF2B5EF4-FFF2-40B4-BE49-F238E27FC236}">
                    <a16:creationId xmlns:a16="http://schemas.microsoft.com/office/drawing/2014/main" id="{B83800E2-BDEE-48AC-9D9F-0B03C123FB62}"/>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3" name="Group 22">
              <a:extLst>
                <a:ext uri="{FF2B5EF4-FFF2-40B4-BE49-F238E27FC236}">
                  <a16:creationId xmlns:a16="http://schemas.microsoft.com/office/drawing/2014/main" id="{8F81BE07-E676-45EB-9AFA-7BF1FBB657A2}"/>
                </a:ext>
              </a:extLst>
            </p:cNvPr>
            <p:cNvGrpSpPr/>
            <p:nvPr/>
          </p:nvGrpSpPr>
          <p:grpSpPr>
            <a:xfrm>
              <a:off x="354110" y="5895731"/>
              <a:ext cx="11480604" cy="109990"/>
              <a:chOff x="354110" y="5903678"/>
              <a:chExt cx="11480604" cy="109990"/>
            </a:xfrm>
            <a:grpFill/>
          </p:grpSpPr>
          <p:sp>
            <p:nvSpPr>
              <p:cNvPr id="51" name="Rectangle 59">
                <a:extLst>
                  <a:ext uri="{FF2B5EF4-FFF2-40B4-BE49-F238E27FC236}">
                    <a16:creationId xmlns:a16="http://schemas.microsoft.com/office/drawing/2014/main" id="{90F41A19-F592-419E-BB70-0A26A5A2C993}"/>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0">
                <a:extLst>
                  <a:ext uri="{FF2B5EF4-FFF2-40B4-BE49-F238E27FC236}">
                    <a16:creationId xmlns:a16="http://schemas.microsoft.com/office/drawing/2014/main" id="{1469FDD4-E3FD-413E-AE75-22EE1F631B63}"/>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1">
                <a:extLst>
                  <a:ext uri="{FF2B5EF4-FFF2-40B4-BE49-F238E27FC236}">
                    <a16:creationId xmlns:a16="http://schemas.microsoft.com/office/drawing/2014/main" id="{FE475E5D-8646-4FC9-BFFB-619E2D0E25ED}"/>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2">
                <a:extLst>
                  <a:ext uri="{FF2B5EF4-FFF2-40B4-BE49-F238E27FC236}">
                    <a16:creationId xmlns:a16="http://schemas.microsoft.com/office/drawing/2014/main" id="{3D36A72E-C554-4C3C-9B1B-6CB10E5F62BE}"/>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3">
                <a:extLst>
                  <a:ext uri="{FF2B5EF4-FFF2-40B4-BE49-F238E27FC236}">
                    <a16:creationId xmlns:a16="http://schemas.microsoft.com/office/drawing/2014/main" id="{7A4E6F93-4FD1-43BD-92BD-564F60D0B6DD}"/>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64">
                <a:extLst>
                  <a:ext uri="{FF2B5EF4-FFF2-40B4-BE49-F238E27FC236}">
                    <a16:creationId xmlns:a16="http://schemas.microsoft.com/office/drawing/2014/main" id="{91390BA3-956A-4FEA-961B-6154DE6FB764}"/>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65">
                <a:extLst>
                  <a:ext uri="{FF2B5EF4-FFF2-40B4-BE49-F238E27FC236}">
                    <a16:creationId xmlns:a16="http://schemas.microsoft.com/office/drawing/2014/main" id="{3BDA4482-76BD-4B95-9A99-C9D97E68F675}"/>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66">
                <a:extLst>
                  <a:ext uri="{FF2B5EF4-FFF2-40B4-BE49-F238E27FC236}">
                    <a16:creationId xmlns:a16="http://schemas.microsoft.com/office/drawing/2014/main" id="{7C89DCF1-7783-4715-A5F6-F69C325A84F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67">
                <a:extLst>
                  <a:ext uri="{FF2B5EF4-FFF2-40B4-BE49-F238E27FC236}">
                    <a16:creationId xmlns:a16="http://schemas.microsoft.com/office/drawing/2014/main" id="{C358A697-8E33-4B4A-8E88-7C19923AD434}"/>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68">
                <a:extLst>
                  <a:ext uri="{FF2B5EF4-FFF2-40B4-BE49-F238E27FC236}">
                    <a16:creationId xmlns:a16="http://schemas.microsoft.com/office/drawing/2014/main" id="{8716A687-A14A-4B91-AB47-EC1722AF30AA}"/>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69">
                <a:extLst>
                  <a:ext uri="{FF2B5EF4-FFF2-40B4-BE49-F238E27FC236}">
                    <a16:creationId xmlns:a16="http://schemas.microsoft.com/office/drawing/2014/main" id="{3597BC4D-A8AB-476D-A463-DDA92D6194C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0">
                <a:extLst>
                  <a:ext uri="{FF2B5EF4-FFF2-40B4-BE49-F238E27FC236}">
                    <a16:creationId xmlns:a16="http://schemas.microsoft.com/office/drawing/2014/main" id="{3D5FE933-374E-4D22-95B5-F8B154CFC294}"/>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1">
                <a:extLst>
                  <a:ext uri="{FF2B5EF4-FFF2-40B4-BE49-F238E27FC236}">
                    <a16:creationId xmlns:a16="http://schemas.microsoft.com/office/drawing/2014/main" id="{4DA4C424-BC57-46B1-8A19-98F4A1F4BC56}"/>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2">
                <a:extLst>
                  <a:ext uri="{FF2B5EF4-FFF2-40B4-BE49-F238E27FC236}">
                    <a16:creationId xmlns:a16="http://schemas.microsoft.com/office/drawing/2014/main" id="{8072EEA5-91EE-47E9-9C82-96966E37CB87}"/>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3">
                <a:extLst>
                  <a:ext uri="{FF2B5EF4-FFF2-40B4-BE49-F238E27FC236}">
                    <a16:creationId xmlns:a16="http://schemas.microsoft.com/office/drawing/2014/main" id="{D2366CD8-B517-40C0-8E52-217CE8F16474}"/>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74">
                <a:extLst>
                  <a:ext uri="{FF2B5EF4-FFF2-40B4-BE49-F238E27FC236}">
                    <a16:creationId xmlns:a16="http://schemas.microsoft.com/office/drawing/2014/main" id="{2739573F-C01A-4A42-BDB4-F8717CD6555C}"/>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75">
                <a:extLst>
                  <a:ext uri="{FF2B5EF4-FFF2-40B4-BE49-F238E27FC236}">
                    <a16:creationId xmlns:a16="http://schemas.microsoft.com/office/drawing/2014/main" id="{94A56444-668B-41B0-8986-65EB2B4A3200}"/>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76">
                <a:extLst>
                  <a:ext uri="{FF2B5EF4-FFF2-40B4-BE49-F238E27FC236}">
                    <a16:creationId xmlns:a16="http://schemas.microsoft.com/office/drawing/2014/main" id="{B2CFF404-368E-4A76-A2CA-471611869B48}"/>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77">
                <a:extLst>
                  <a:ext uri="{FF2B5EF4-FFF2-40B4-BE49-F238E27FC236}">
                    <a16:creationId xmlns:a16="http://schemas.microsoft.com/office/drawing/2014/main" id="{3B1857CC-9DC7-43E3-98B6-0DCBB2DC18B3}"/>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78">
                <a:extLst>
                  <a:ext uri="{FF2B5EF4-FFF2-40B4-BE49-F238E27FC236}">
                    <a16:creationId xmlns:a16="http://schemas.microsoft.com/office/drawing/2014/main" id="{13C3C468-F3E2-4B75-BB66-184F85DD01B0}"/>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 name="Rectangle 79">
                <a:extLst>
                  <a:ext uri="{FF2B5EF4-FFF2-40B4-BE49-F238E27FC236}">
                    <a16:creationId xmlns:a16="http://schemas.microsoft.com/office/drawing/2014/main" id="{1A0E9336-6E7F-4174-BB8B-7B675743AA41}"/>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80">
                <a:extLst>
                  <a:ext uri="{FF2B5EF4-FFF2-40B4-BE49-F238E27FC236}">
                    <a16:creationId xmlns:a16="http://schemas.microsoft.com/office/drawing/2014/main" id="{1AB6293C-8454-4149-8126-EFE23BCE434D}"/>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81">
                <a:extLst>
                  <a:ext uri="{FF2B5EF4-FFF2-40B4-BE49-F238E27FC236}">
                    <a16:creationId xmlns:a16="http://schemas.microsoft.com/office/drawing/2014/main" id="{BAE4953B-46B2-4552-8D6A-C67D4FCB3D6C}"/>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82">
                <a:extLst>
                  <a:ext uri="{FF2B5EF4-FFF2-40B4-BE49-F238E27FC236}">
                    <a16:creationId xmlns:a16="http://schemas.microsoft.com/office/drawing/2014/main" id="{40C5CC0E-449E-4E60-822F-5A4AB69E541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83">
                <a:extLst>
                  <a:ext uri="{FF2B5EF4-FFF2-40B4-BE49-F238E27FC236}">
                    <a16:creationId xmlns:a16="http://schemas.microsoft.com/office/drawing/2014/main" id="{B2688373-3DD7-4956-8759-7CB2AF735B51}"/>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84">
                <a:extLst>
                  <a:ext uri="{FF2B5EF4-FFF2-40B4-BE49-F238E27FC236}">
                    <a16:creationId xmlns:a16="http://schemas.microsoft.com/office/drawing/2014/main" id="{50B8E454-F10F-456B-81ED-301B191CA48D}"/>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4" name="Group 23">
              <a:extLst>
                <a:ext uri="{FF2B5EF4-FFF2-40B4-BE49-F238E27FC236}">
                  <a16:creationId xmlns:a16="http://schemas.microsoft.com/office/drawing/2014/main" id="{960ABA5C-8D36-4AAD-9494-669B8A3E9E86}"/>
                </a:ext>
              </a:extLst>
            </p:cNvPr>
            <p:cNvGrpSpPr/>
            <p:nvPr/>
          </p:nvGrpSpPr>
          <p:grpSpPr>
            <a:xfrm>
              <a:off x="354110" y="6402442"/>
              <a:ext cx="11480604" cy="109990"/>
              <a:chOff x="354110" y="5903678"/>
              <a:chExt cx="11480604" cy="109990"/>
            </a:xfrm>
            <a:grpFill/>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2" name="Date Placeholder 1"/>
          <p:cNvSpPr>
            <a:spLocks noGrp="1"/>
          </p:cNvSpPr>
          <p:nvPr>
            <p:ph type="dt" sz="half" idx="10"/>
          </p:nvPr>
        </p:nvSpPr>
        <p:spPr/>
        <p:txBody>
          <a:bodyPr/>
          <a:lstStyle/>
          <a:p>
            <a:fld id="{425404F2-BE9A-4460-8815-8F645183555F}" type="datetimeFigureOut">
              <a:rPr lang="en-US" smtClean="0"/>
              <a:pPr/>
              <a:t>12/3/2024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
        <p:nvSpPr>
          <p:cNvPr id="381" name="Freeform: Shape 380">
            <a:extLst>
              <a:ext uri="{FF2B5EF4-FFF2-40B4-BE49-F238E27FC236}">
                <a16:creationId xmlns:a16="http://schemas.microsoft.com/office/drawing/2014/main" id="{AE984D29-61FE-4C99-9687-A51CC7822CA6}"/>
              </a:ext>
            </a:extLst>
          </p:cNvPr>
          <p:cNvSpPr/>
          <p:nvPr userDrawn="1"/>
        </p:nvSpPr>
        <p:spPr>
          <a:xfrm>
            <a:off x="5662364" y="1569860"/>
            <a:ext cx="6526461" cy="5288141"/>
          </a:xfrm>
          <a:custGeom>
            <a:avLst/>
            <a:gdLst>
              <a:gd name="connsiteX0" fmla="*/ 393743 w 6526461"/>
              <a:gd name="connsiteY0" fmla="*/ 0 h 5288141"/>
              <a:gd name="connsiteX1" fmla="*/ 6526461 w 6526461"/>
              <a:gd name="connsiteY1" fmla="*/ 0 h 5288141"/>
              <a:gd name="connsiteX2" fmla="*/ 6526461 w 6526461"/>
              <a:gd name="connsiteY2" fmla="*/ 5288141 h 5288141"/>
              <a:gd name="connsiteX3" fmla="*/ 0 w 6526461"/>
              <a:gd name="connsiteY3" fmla="*/ 5288141 h 5288141"/>
              <a:gd name="connsiteX4" fmla="*/ 0 w 6526461"/>
              <a:gd name="connsiteY4" fmla="*/ 393743 h 5288141"/>
              <a:gd name="connsiteX5" fmla="*/ 393743 w 6526461"/>
              <a:gd name="connsiteY5" fmla="*/ 0 h 5288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26461" h="5288141">
                <a:moveTo>
                  <a:pt x="393743" y="0"/>
                </a:moveTo>
                <a:lnTo>
                  <a:pt x="6526461" y="0"/>
                </a:lnTo>
                <a:lnTo>
                  <a:pt x="6526461" y="5288141"/>
                </a:lnTo>
                <a:lnTo>
                  <a:pt x="0" y="5288141"/>
                </a:lnTo>
                <a:lnTo>
                  <a:pt x="0" y="393743"/>
                </a:lnTo>
                <a:cubicBezTo>
                  <a:pt x="0" y="176285"/>
                  <a:pt x="176285" y="0"/>
                  <a:pt x="393743" y="0"/>
                </a:cubicBezTo>
                <a:close/>
              </a:path>
            </a:pathLst>
          </a:custGeom>
          <a:solidFill>
            <a:schemeClr val="bg1"/>
          </a:solidFill>
          <a:ln>
            <a:noFill/>
          </a:ln>
          <a:effectLst>
            <a:outerShdw blurRad="635000" dist="825500" dir="96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2" name="Picture Placeholder 381">
            <a:extLst>
              <a:ext uri="{FF2B5EF4-FFF2-40B4-BE49-F238E27FC236}">
                <a16:creationId xmlns:a16="http://schemas.microsoft.com/office/drawing/2014/main" id="{8F59953D-8D34-4876-B098-4D1DAD1918E4}"/>
              </a:ext>
            </a:extLst>
          </p:cNvPr>
          <p:cNvSpPr>
            <a:spLocks noGrp="1"/>
          </p:cNvSpPr>
          <p:nvPr>
            <p:ph type="pic" sz="quarter" idx="13"/>
          </p:nvPr>
        </p:nvSpPr>
        <p:spPr>
          <a:xfrm>
            <a:off x="6266549" y="2111829"/>
            <a:ext cx="5922276" cy="4746172"/>
          </a:xfrm>
          <a:custGeom>
            <a:avLst/>
            <a:gdLst>
              <a:gd name="connsiteX0" fmla="*/ 0 w 5922276"/>
              <a:gd name="connsiteY0" fmla="*/ 0 h 4746172"/>
              <a:gd name="connsiteX1" fmla="*/ 5922276 w 5922276"/>
              <a:gd name="connsiteY1" fmla="*/ 0 h 4746172"/>
              <a:gd name="connsiteX2" fmla="*/ 5922276 w 5922276"/>
              <a:gd name="connsiteY2" fmla="*/ 4746172 h 4746172"/>
              <a:gd name="connsiteX3" fmla="*/ 0 w 5922276"/>
              <a:gd name="connsiteY3" fmla="*/ 4746172 h 4746172"/>
            </a:gdLst>
            <a:ahLst/>
            <a:cxnLst>
              <a:cxn ang="0">
                <a:pos x="connsiteX0" y="connsiteY0"/>
              </a:cxn>
              <a:cxn ang="0">
                <a:pos x="connsiteX1" y="connsiteY1"/>
              </a:cxn>
              <a:cxn ang="0">
                <a:pos x="connsiteX2" y="connsiteY2"/>
              </a:cxn>
              <a:cxn ang="0">
                <a:pos x="connsiteX3" y="connsiteY3"/>
              </a:cxn>
            </a:cxnLst>
            <a:rect l="l" t="t" r="r" b="b"/>
            <a:pathLst>
              <a:path w="5922276" h="4746172">
                <a:moveTo>
                  <a:pt x="0" y="0"/>
                </a:moveTo>
                <a:lnTo>
                  <a:pt x="5922276" y="0"/>
                </a:lnTo>
                <a:lnTo>
                  <a:pt x="5922276" y="4746172"/>
                </a:lnTo>
                <a:lnTo>
                  <a:pt x="0" y="4746172"/>
                </a:lnTo>
                <a:close/>
              </a:path>
            </a:pathLst>
          </a:custGeom>
          <a:solidFill>
            <a:schemeClr val="accent3"/>
          </a:solidFill>
        </p:spPr>
        <p:txBody>
          <a:bodyPr wrap="square" anchor="ctr">
            <a:noAutofit/>
          </a:bodyPr>
          <a:lstStyle>
            <a:lvl1pPr marL="0" indent="0" algn="ctr">
              <a:buNone/>
              <a:defRPr>
                <a:solidFill>
                  <a:schemeClr val="bg1"/>
                </a:solidFill>
              </a:defRPr>
            </a:lvl1pPr>
          </a:lstStyle>
          <a:p>
            <a:endParaRPr lang="en-IN"/>
          </a:p>
        </p:txBody>
      </p:sp>
    </p:spTree>
    <p:extLst>
      <p:ext uri="{BB962C8B-B14F-4D97-AF65-F5344CB8AC3E}">
        <p14:creationId xmlns:p14="http://schemas.microsoft.com/office/powerpoint/2010/main" val="319141609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What we do?">
    <p:bg>
      <p:bgPr>
        <a:solidFill>
          <a:schemeClr val="accent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C1607FC-4025-4535-B960-C423F1504CE5}"/>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12" name="Group 11">
              <a:extLst>
                <a:ext uri="{FF2B5EF4-FFF2-40B4-BE49-F238E27FC236}">
                  <a16:creationId xmlns:a16="http://schemas.microsoft.com/office/drawing/2014/main" id="{5651BEEC-E6AC-4E4B-9B88-D2F823311FDE}"/>
                </a:ext>
              </a:extLst>
            </p:cNvPr>
            <p:cNvGrpSpPr/>
            <p:nvPr/>
          </p:nvGrpSpPr>
          <p:grpSpPr>
            <a:xfrm>
              <a:off x="354110" y="326571"/>
              <a:ext cx="11480604" cy="109990"/>
              <a:chOff x="354110" y="326571"/>
              <a:chExt cx="11480604" cy="109990"/>
            </a:xfrm>
            <a:grpFill/>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6CC022AE-7DA1-4DBC-B4FA-A550170E3244}"/>
                </a:ext>
              </a:extLst>
            </p:cNvPr>
            <p:cNvGrpSpPr/>
            <p:nvPr/>
          </p:nvGrpSpPr>
          <p:grpSpPr>
            <a:xfrm>
              <a:off x="354110" y="833283"/>
              <a:ext cx="11480604" cy="108822"/>
              <a:chOff x="354110" y="834963"/>
              <a:chExt cx="11480604" cy="108822"/>
            </a:xfrm>
            <a:grpFill/>
          </p:grpSpPr>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86937529-B296-43D8-A41E-AB8B81312F52}"/>
                </a:ext>
              </a:extLst>
            </p:cNvPr>
            <p:cNvGrpSpPr/>
            <p:nvPr/>
          </p:nvGrpSpPr>
          <p:grpSpPr>
            <a:xfrm>
              <a:off x="354110" y="1338827"/>
              <a:ext cx="11480604" cy="109990"/>
              <a:chOff x="354110" y="1342187"/>
              <a:chExt cx="11480604" cy="109990"/>
            </a:xfrm>
            <a:grpFill/>
          </p:grpSpPr>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7F2D639A-C347-4082-9643-F89AF7802C05}"/>
                </a:ext>
              </a:extLst>
            </p:cNvPr>
            <p:cNvGrpSpPr/>
            <p:nvPr/>
          </p:nvGrpSpPr>
          <p:grpSpPr>
            <a:xfrm>
              <a:off x="354110" y="1845539"/>
              <a:ext cx="11480604" cy="109990"/>
              <a:chOff x="354110" y="1850572"/>
              <a:chExt cx="11480604" cy="109990"/>
            </a:xfrm>
            <a:grpFill/>
          </p:grpSpPr>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66A8B488-F73F-46BA-AAC6-FAAE1D26CA95}"/>
                </a:ext>
              </a:extLst>
            </p:cNvPr>
            <p:cNvGrpSpPr/>
            <p:nvPr/>
          </p:nvGrpSpPr>
          <p:grpSpPr>
            <a:xfrm>
              <a:off x="354110" y="2352251"/>
              <a:ext cx="11480604" cy="108822"/>
              <a:chOff x="354110" y="2358964"/>
              <a:chExt cx="11480604" cy="108822"/>
            </a:xfrm>
            <a:grpFill/>
          </p:grpSpPr>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518EF978-EC3B-4512-9384-D9CDBEA6D3B0}"/>
                </a:ext>
              </a:extLst>
            </p:cNvPr>
            <p:cNvGrpSpPr/>
            <p:nvPr/>
          </p:nvGrpSpPr>
          <p:grpSpPr>
            <a:xfrm>
              <a:off x="354110" y="2857795"/>
              <a:ext cx="11480604" cy="109990"/>
              <a:chOff x="354110" y="2866188"/>
              <a:chExt cx="11480604" cy="109990"/>
            </a:xfrm>
            <a:grpFill/>
          </p:grpSpPr>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906BB728-4849-4082-9FF0-0EA3AABEBCF4}"/>
                </a:ext>
              </a:extLst>
            </p:cNvPr>
            <p:cNvGrpSpPr/>
            <p:nvPr/>
          </p:nvGrpSpPr>
          <p:grpSpPr>
            <a:xfrm>
              <a:off x="354110" y="3364507"/>
              <a:ext cx="11480604" cy="109990"/>
              <a:chOff x="354110" y="3364062"/>
              <a:chExt cx="11480604" cy="109990"/>
            </a:xfrm>
            <a:grpFill/>
          </p:grpSpPr>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7">
                <a:extLst>
                  <a:ext uri="{FF2B5EF4-FFF2-40B4-BE49-F238E27FC236}">
                    <a16:creationId xmlns:a16="http://schemas.microsoft.com/office/drawing/2014/main" id="{BDB3BE91-D24B-44FB-A0BE-35ABBB231390}"/>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8">
                <a:extLst>
                  <a:ext uri="{FF2B5EF4-FFF2-40B4-BE49-F238E27FC236}">
                    <a16:creationId xmlns:a16="http://schemas.microsoft.com/office/drawing/2014/main" id="{02BF76EB-C07C-40D8-ABF9-14A0E81337BD}"/>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9">
                <a:extLst>
                  <a:ext uri="{FF2B5EF4-FFF2-40B4-BE49-F238E27FC236}">
                    <a16:creationId xmlns:a16="http://schemas.microsoft.com/office/drawing/2014/main" id="{FC0AC496-1F3F-4359-904E-5527E0BAD729}"/>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0">
                <a:extLst>
                  <a:ext uri="{FF2B5EF4-FFF2-40B4-BE49-F238E27FC236}">
                    <a16:creationId xmlns:a16="http://schemas.microsoft.com/office/drawing/2014/main" id="{67A5809D-4B79-4E2A-8B9D-C29BBE187DEB}"/>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1">
                <a:extLst>
                  <a:ext uri="{FF2B5EF4-FFF2-40B4-BE49-F238E27FC236}">
                    <a16:creationId xmlns:a16="http://schemas.microsoft.com/office/drawing/2014/main" id="{5FA8A205-5CFE-4939-86AC-E0D585AB2216}"/>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2">
                <a:extLst>
                  <a:ext uri="{FF2B5EF4-FFF2-40B4-BE49-F238E27FC236}">
                    <a16:creationId xmlns:a16="http://schemas.microsoft.com/office/drawing/2014/main" id="{553F272B-5533-4FB6-A9F0-875A21EC046E}"/>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3">
                <a:extLst>
                  <a:ext uri="{FF2B5EF4-FFF2-40B4-BE49-F238E27FC236}">
                    <a16:creationId xmlns:a16="http://schemas.microsoft.com/office/drawing/2014/main" id="{187F64CB-DEFF-42C8-A80D-BF5D20C7E7B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14">
                <a:extLst>
                  <a:ext uri="{FF2B5EF4-FFF2-40B4-BE49-F238E27FC236}">
                    <a16:creationId xmlns:a16="http://schemas.microsoft.com/office/drawing/2014/main" id="{D8A81EE6-EC79-451C-8888-B85838267DFF}"/>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15">
                <a:extLst>
                  <a:ext uri="{FF2B5EF4-FFF2-40B4-BE49-F238E27FC236}">
                    <a16:creationId xmlns:a16="http://schemas.microsoft.com/office/drawing/2014/main" id="{2F75E8FE-AE95-4C7F-8BE5-50A035B1B1A2}"/>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16">
                <a:extLst>
                  <a:ext uri="{FF2B5EF4-FFF2-40B4-BE49-F238E27FC236}">
                    <a16:creationId xmlns:a16="http://schemas.microsoft.com/office/drawing/2014/main" id="{521C11C5-735B-4510-A6D4-19E284955808}"/>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17">
                <a:extLst>
                  <a:ext uri="{FF2B5EF4-FFF2-40B4-BE49-F238E27FC236}">
                    <a16:creationId xmlns:a16="http://schemas.microsoft.com/office/drawing/2014/main" id="{DE053974-1CFB-4C67-9102-E4BA82742CCB}"/>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18">
                <a:extLst>
                  <a:ext uri="{FF2B5EF4-FFF2-40B4-BE49-F238E27FC236}">
                    <a16:creationId xmlns:a16="http://schemas.microsoft.com/office/drawing/2014/main" id="{00A33D5E-F49C-4A86-B377-B3598B7EF79A}"/>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19">
                <a:extLst>
                  <a:ext uri="{FF2B5EF4-FFF2-40B4-BE49-F238E27FC236}">
                    <a16:creationId xmlns:a16="http://schemas.microsoft.com/office/drawing/2014/main" id="{7B19912A-F019-49AD-A23F-B9B6F8E59878}"/>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9" name="Group 18">
              <a:extLst>
                <a:ext uri="{FF2B5EF4-FFF2-40B4-BE49-F238E27FC236}">
                  <a16:creationId xmlns:a16="http://schemas.microsoft.com/office/drawing/2014/main" id="{9899924C-8D1C-46B4-9F38-88AD7EA3A211}"/>
                </a:ext>
              </a:extLst>
            </p:cNvPr>
            <p:cNvGrpSpPr/>
            <p:nvPr/>
          </p:nvGrpSpPr>
          <p:grpSpPr>
            <a:xfrm>
              <a:off x="354110" y="3871219"/>
              <a:ext cx="11480604" cy="108822"/>
              <a:chOff x="354110" y="3872454"/>
              <a:chExt cx="11480604" cy="108822"/>
            </a:xfrm>
            <a:grpFill/>
          </p:grpSpPr>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34">
                <a:extLst>
                  <a:ext uri="{FF2B5EF4-FFF2-40B4-BE49-F238E27FC236}">
                    <a16:creationId xmlns:a16="http://schemas.microsoft.com/office/drawing/2014/main" id="{0081421C-B014-4BA9-9B01-C495814F1439}"/>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35">
                <a:extLst>
                  <a:ext uri="{FF2B5EF4-FFF2-40B4-BE49-F238E27FC236}">
                    <a16:creationId xmlns:a16="http://schemas.microsoft.com/office/drawing/2014/main" id="{F2F01CCA-56ED-486D-8B82-39DC92A848EA}"/>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36">
                <a:extLst>
                  <a:ext uri="{FF2B5EF4-FFF2-40B4-BE49-F238E27FC236}">
                    <a16:creationId xmlns:a16="http://schemas.microsoft.com/office/drawing/2014/main" id="{D80D4491-E5C9-4C50-81FD-6FC11F948875}"/>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37">
                <a:extLst>
                  <a:ext uri="{FF2B5EF4-FFF2-40B4-BE49-F238E27FC236}">
                    <a16:creationId xmlns:a16="http://schemas.microsoft.com/office/drawing/2014/main" id="{FEC9B9BF-B893-41BF-B931-31F1750D8996}"/>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38">
                <a:extLst>
                  <a:ext uri="{FF2B5EF4-FFF2-40B4-BE49-F238E27FC236}">
                    <a16:creationId xmlns:a16="http://schemas.microsoft.com/office/drawing/2014/main" id="{3CAD1EA0-31D2-4388-AC66-BE422B61421C}"/>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39">
                <a:extLst>
                  <a:ext uri="{FF2B5EF4-FFF2-40B4-BE49-F238E27FC236}">
                    <a16:creationId xmlns:a16="http://schemas.microsoft.com/office/drawing/2014/main" id="{992B7398-2CE5-4B74-B42B-0E4E9FA210C1}"/>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0">
                <a:extLst>
                  <a:ext uri="{FF2B5EF4-FFF2-40B4-BE49-F238E27FC236}">
                    <a16:creationId xmlns:a16="http://schemas.microsoft.com/office/drawing/2014/main" id="{2AC042C8-974E-43A8-B1AB-D62435FE96D7}"/>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1">
                <a:extLst>
                  <a:ext uri="{FF2B5EF4-FFF2-40B4-BE49-F238E27FC236}">
                    <a16:creationId xmlns:a16="http://schemas.microsoft.com/office/drawing/2014/main" id="{2D6F1AB9-6712-4B85-8932-7F5F1BCFDA32}"/>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2">
                <a:extLst>
                  <a:ext uri="{FF2B5EF4-FFF2-40B4-BE49-F238E27FC236}">
                    <a16:creationId xmlns:a16="http://schemas.microsoft.com/office/drawing/2014/main" id="{80DC2507-35DC-491B-8CB6-90312B184EDE}"/>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3">
                <a:extLst>
                  <a:ext uri="{FF2B5EF4-FFF2-40B4-BE49-F238E27FC236}">
                    <a16:creationId xmlns:a16="http://schemas.microsoft.com/office/drawing/2014/main" id="{778102A0-D658-43A1-846D-9B9E4B9AE14F}"/>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44">
                <a:extLst>
                  <a:ext uri="{FF2B5EF4-FFF2-40B4-BE49-F238E27FC236}">
                    <a16:creationId xmlns:a16="http://schemas.microsoft.com/office/drawing/2014/main" id="{0532E36E-F8F7-4121-80C1-216501C391E8}"/>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45">
                <a:extLst>
                  <a:ext uri="{FF2B5EF4-FFF2-40B4-BE49-F238E27FC236}">
                    <a16:creationId xmlns:a16="http://schemas.microsoft.com/office/drawing/2014/main" id="{EBD0C1A7-E07E-492D-A5B7-899D81C35912}"/>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46">
                <a:extLst>
                  <a:ext uri="{FF2B5EF4-FFF2-40B4-BE49-F238E27FC236}">
                    <a16:creationId xmlns:a16="http://schemas.microsoft.com/office/drawing/2014/main" id="{FF89631E-3434-468A-BE5A-16772FE2F3D2}"/>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0" name="Group 19">
              <a:extLst>
                <a:ext uri="{FF2B5EF4-FFF2-40B4-BE49-F238E27FC236}">
                  <a16:creationId xmlns:a16="http://schemas.microsoft.com/office/drawing/2014/main" id="{8F8A1E95-3088-4CA0-BA17-9F2DBDABF9DB}"/>
                </a:ext>
              </a:extLst>
            </p:cNvPr>
            <p:cNvGrpSpPr/>
            <p:nvPr/>
          </p:nvGrpSpPr>
          <p:grpSpPr>
            <a:xfrm>
              <a:off x="354110" y="4376763"/>
              <a:ext cx="11480604" cy="109990"/>
              <a:chOff x="354110" y="4379678"/>
              <a:chExt cx="11480604" cy="109990"/>
            </a:xfrm>
            <a:grpFill/>
          </p:grpSpPr>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1">
                <a:extLst>
                  <a:ext uri="{FF2B5EF4-FFF2-40B4-BE49-F238E27FC236}">
                    <a16:creationId xmlns:a16="http://schemas.microsoft.com/office/drawing/2014/main" id="{FEA4E4F7-8218-4E7C-9E87-224A643273FF}"/>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2">
                <a:extLst>
                  <a:ext uri="{FF2B5EF4-FFF2-40B4-BE49-F238E27FC236}">
                    <a16:creationId xmlns:a16="http://schemas.microsoft.com/office/drawing/2014/main" id="{A94D8FC5-1EBD-4EE3-98BE-790ADC20DBFF}"/>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3">
                <a:extLst>
                  <a:ext uri="{FF2B5EF4-FFF2-40B4-BE49-F238E27FC236}">
                    <a16:creationId xmlns:a16="http://schemas.microsoft.com/office/drawing/2014/main" id="{30D19DB9-4852-4829-8388-B6807A0BF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64">
                <a:extLst>
                  <a:ext uri="{FF2B5EF4-FFF2-40B4-BE49-F238E27FC236}">
                    <a16:creationId xmlns:a16="http://schemas.microsoft.com/office/drawing/2014/main" id="{084DC439-7F3A-4989-96B7-B29D496E655F}"/>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65">
                <a:extLst>
                  <a:ext uri="{FF2B5EF4-FFF2-40B4-BE49-F238E27FC236}">
                    <a16:creationId xmlns:a16="http://schemas.microsoft.com/office/drawing/2014/main" id="{35EB4226-F03D-4819-A4CC-D42233D58851}"/>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66">
                <a:extLst>
                  <a:ext uri="{FF2B5EF4-FFF2-40B4-BE49-F238E27FC236}">
                    <a16:creationId xmlns:a16="http://schemas.microsoft.com/office/drawing/2014/main" id="{E00FCAAA-AC7E-4B03-AD5E-74ABD976422E}"/>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67">
                <a:extLst>
                  <a:ext uri="{FF2B5EF4-FFF2-40B4-BE49-F238E27FC236}">
                    <a16:creationId xmlns:a16="http://schemas.microsoft.com/office/drawing/2014/main" id="{7D3AA8CA-C2E8-4862-8F87-EFAEFBCFF0CD}"/>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68">
                <a:extLst>
                  <a:ext uri="{FF2B5EF4-FFF2-40B4-BE49-F238E27FC236}">
                    <a16:creationId xmlns:a16="http://schemas.microsoft.com/office/drawing/2014/main" id="{217BE0BD-ECA6-4A6D-9864-90AF19AF3022}"/>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69">
                <a:extLst>
                  <a:ext uri="{FF2B5EF4-FFF2-40B4-BE49-F238E27FC236}">
                    <a16:creationId xmlns:a16="http://schemas.microsoft.com/office/drawing/2014/main" id="{4367775C-E241-437A-90EC-7A4D13D422E0}"/>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0">
                <a:extLst>
                  <a:ext uri="{FF2B5EF4-FFF2-40B4-BE49-F238E27FC236}">
                    <a16:creationId xmlns:a16="http://schemas.microsoft.com/office/drawing/2014/main" id="{45804E6D-FE13-4F7A-A02C-81ED1ACEAFA0}"/>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1">
                <a:extLst>
                  <a:ext uri="{FF2B5EF4-FFF2-40B4-BE49-F238E27FC236}">
                    <a16:creationId xmlns:a16="http://schemas.microsoft.com/office/drawing/2014/main" id="{A09F54AC-51E7-45A0-B639-BFEC5FE67CC8}"/>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2">
                <a:extLst>
                  <a:ext uri="{FF2B5EF4-FFF2-40B4-BE49-F238E27FC236}">
                    <a16:creationId xmlns:a16="http://schemas.microsoft.com/office/drawing/2014/main" id="{CA60C1A9-4AD0-4191-96A2-CC1DD32F6F92}"/>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3">
                <a:extLst>
                  <a:ext uri="{FF2B5EF4-FFF2-40B4-BE49-F238E27FC236}">
                    <a16:creationId xmlns:a16="http://schemas.microsoft.com/office/drawing/2014/main" id="{9A28ED63-9408-4F16-A85E-E76BA9F9AD02}"/>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1" name="Group 20">
              <a:extLst>
                <a:ext uri="{FF2B5EF4-FFF2-40B4-BE49-F238E27FC236}">
                  <a16:creationId xmlns:a16="http://schemas.microsoft.com/office/drawing/2014/main" id="{909F6D0B-FF49-4CC2-90DB-BE84FEA93E9F}"/>
                </a:ext>
              </a:extLst>
            </p:cNvPr>
            <p:cNvGrpSpPr/>
            <p:nvPr/>
          </p:nvGrpSpPr>
          <p:grpSpPr>
            <a:xfrm>
              <a:off x="354110" y="4883475"/>
              <a:ext cx="11480604" cy="109990"/>
              <a:chOff x="354110" y="4888062"/>
              <a:chExt cx="11480604" cy="109990"/>
            </a:xfrm>
            <a:grpFill/>
          </p:grpSpPr>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7">
                <a:extLst>
                  <a:ext uri="{FF2B5EF4-FFF2-40B4-BE49-F238E27FC236}">
                    <a16:creationId xmlns:a16="http://schemas.microsoft.com/office/drawing/2014/main" id="{19A7F840-07E0-4852-B348-40D8EB614858}"/>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8">
                <a:extLst>
                  <a:ext uri="{FF2B5EF4-FFF2-40B4-BE49-F238E27FC236}">
                    <a16:creationId xmlns:a16="http://schemas.microsoft.com/office/drawing/2014/main" id="{F501C6E7-9683-4F5F-ADB4-D120A8CE23AC}"/>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9">
                <a:extLst>
                  <a:ext uri="{FF2B5EF4-FFF2-40B4-BE49-F238E27FC236}">
                    <a16:creationId xmlns:a16="http://schemas.microsoft.com/office/drawing/2014/main" id="{6B0B292A-E263-45E9-8363-AB5BA07DC7ED}"/>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0">
                <a:extLst>
                  <a:ext uri="{FF2B5EF4-FFF2-40B4-BE49-F238E27FC236}">
                    <a16:creationId xmlns:a16="http://schemas.microsoft.com/office/drawing/2014/main" id="{F6D80E9D-A930-4211-B815-FA67CF10A554}"/>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1">
                <a:extLst>
                  <a:ext uri="{FF2B5EF4-FFF2-40B4-BE49-F238E27FC236}">
                    <a16:creationId xmlns:a16="http://schemas.microsoft.com/office/drawing/2014/main" id="{75CB23DF-89C3-4513-88A0-E31FACFB7D19}"/>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2">
                <a:extLst>
                  <a:ext uri="{FF2B5EF4-FFF2-40B4-BE49-F238E27FC236}">
                    <a16:creationId xmlns:a16="http://schemas.microsoft.com/office/drawing/2014/main" id="{792B94F3-12D9-42E8-91C9-DE5D158733B4}"/>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3">
                <a:extLst>
                  <a:ext uri="{FF2B5EF4-FFF2-40B4-BE49-F238E27FC236}">
                    <a16:creationId xmlns:a16="http://schemas.microsoft.com/office/drawing/2014/main" id="{F5C29CE0-8ED9-4F8F-B865-6A66D95AA6F5}"/>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14">
                <a:extLst>
                  <a:ext uri="{FF2B5EF4-FFF2-40B4-BE49-F238E27FC236}">
                    <a16:creationId xmlns:a16="http://schemas.microsoft.com/office/drawing/2014/main" id="{E1288316-CFF0-4D0C-A6EA-50B406EBF659}"/>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15">
                <a:extLst>
                  <a:ext uri="{FF2B5EF4-FFF2-40B4-BE49-F238E27FC236}">
                    <a16:creationId xmlns:a16="http://schemas.microsoft.com/office/drawing/2014/main" id="{4BF70EA3-0A87-40BD-94BF-76AAEC816C87}"/>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16">
                <a:extLst>
                  <a:ext uri="{FF2B5EF4-FFF2-40B4-BE49-F238E27FC236}">
                    <a16:creationId xmlns:a16="http://schemas.microsoft.com/office/drawing/2014/main" id="{8AC49DAE-1800-40B4-908D-DACDDBFF2135}"/>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17">
                <a:extLst>
                  <a:ext uri="{FF2B5EF4-FFF2-40B4-BE49-F238E27FC236}">
                    <a16:creationId xmlns:a16="http://schemas.microsoft.com/office/drawing/2014/main" id="{236BF9F5-A935-4DA3-A4A9-52DD30165B37}"/>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18">
                <a:extLst>
                  <a:ext uri="{FF2B5EF4-FFF2-40B4-BE49-F238E27FC236}">
                    <a16:creationId xmlns:a16="http://schemas.microsoft.com/office/drawing/2014/main" id="{97FE846A-6C60-49BD-8759-77095BC24777}"/>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19">
                <a:extLst>
                  <a:ext uri="{FF2B5EF4-FFF2-40B4-BE49-F238E27FC236}">
                    <a16:creationId xmlns:a16="http://schemas.microsoft.com/office/drawing/2014/main" id="{FA924FA8-FE97-40A1-852B-77A498A7C449}"/>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2" name="Group 21">
              <a:extLst>
                <a:ext uri="{FF2B5EF4-FFF2-40B4-BE49-F238E27FC236}">
                  <a16:creationId xmlns:a16="http://schemas.microsoft.com/office/drawing/2014/main" id="{5E7D7A4E-C314-4987-9657-060E28CAA6A0}"/>
                </a:ext>
              </a:extLst>
            </p:cNvPr>
            <p:cNvGrpSpPr/>
            <p:nvPr/>
          </p:nvGrpSpPr>
          <p:grpSpPr>
            <a:xfrm>
              <a:off x="354110" y="5390187"/>
              <a:ext cx="11480604" cy="108822"/>
              <a:chOff x="354110" y="5396454"/>
              <a:chExt cx="11480604" cy="108822"/>
            </a:xfrm>
            <a:grpFill/>
          </p:grpSpPr>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34">
                <a:extLst>
                  <a:ext uri="{FF2B5EF4-FFF2-40B4-BE49-F238E27FC236}">
                    <a16:creationId xmlns:a16="http://schemas.microsoft.com/office/drawing/2014/main" id="{088CF2A2-82EB-4956-973F-6A38CD7EA059}"/>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35">
                <a:extLst>
                  <a:ext uri="{FF2B5EF4-FFF2-40B4-BE49-F238E27FC236}">
                    <a16:creationId xmlns:a16="http://schemas.microsoft.com/office/drawing/2014/main" id="{C040EEA9-3095-4F30-8483-23F37448C258}"/>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36">
                <a:extLst>
                  <a:ext uri="{FF2B5EF4-FFF2-40B4-BE49-F238E27FC236}">
                    <a16:creationId xmlns:a16="http://schemas.microsoft.com/office/drawing/2014/main" id="{749693CE-451B-4AFB-88A8-C12ED178EA24}"/>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37">
                <a:extLst>
                  <a:ext uri="{FF2B5EF4-FFF2-40B4-BE49-F238E27FC236}">
                    <a16:creationId xmlns:a16="http://schemas.microsoft.com/office/drawing/2014/main" id="{30280489-C791-44E8-963D-1255607CDB5F}"/>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38">
                <a:extLst>
                  <a:ext uri="{FF2B5EF4-FFF2-40B4-BE49-F238E27FC236}">
                    <a16:creationId xmlns:a16="http://schemas.microsoft.com/office/drawing/2014/main" id="{8CC74FC2-413D-4801-AE6D-107C3B112929}"/>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39">
                <a:extLst>
                  <a:ext uri="{FF2B5EF4-FFF2-40B4-BE49-F238E27FC236}">
                    <a16:creationId xmlns:a16="http://schemas.microsoft.com/office/drawing/2014/main" id="{B285A8B1-8801-46CD-91B8-97CE12F3199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0">
                <a:extLst>
                  <a:ext uri="{FF2B5EF4-FFF2-40B4-BE49-F238E27FC236}">
                    <a16:creationId xmlns:a16="http://schemas.microsoft.com/office/drawing/2014/main" id="{2DCB03A8-663D-4DCB-A3A5-59C55ED30496}"/>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1">
                <a:extLst>
                  <a:ext uri="{FF2B5EF4-FFF2-40B4-BE49-F238E27FC236}">
                    <a16:creationId xmlns:a16="http://schemas.microsoft.com/office/drawing/2014/main" id="{5407D7A5-9403-4899-B30F-57F9270DFA23}"/>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2">
                <a:extLst>
                  <a:ext uri="{FF2B5EF4-FFF2-40B4-BE49-F238E27FC236}">
                    <a16:creationId xmlns:a16="http://schemas.microsoft.com/office/drawing/2014/main" id="{A5A712A8-2D9C-4566-93D7-A554219464B6}"/>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3">
                <a:extLst>
                  <a:ext uri="{FF2B5EF4-FFF2-40B4-BE49-F238E27FC236}">
                    <a16:creationId xmlns:a16="http://schemas.microsoft.com/office/drawing/2014/main" id="{4B61ED17-0B4A-42B3-B859-84E6FBD9F9B9}"/>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44">
                <a:extLst>
                  <a:ext uri="{FF2B5EF4-FFF2-40B4-BE49-F238E27FC236}">
                    <a16:creationId xmlns:a16="http://schemas.microsoft.com/office/drawing/2014/main" id="{7FF71609-E043-4DD4-BBED-210943BF31DB}"/>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45">
                <a:extLst>
                  <a:ext uri="{FF2B5EF4-FFF2-40B4-BE49-F238E27FC236}">
                    <a16:creationId xmlns:a16="http://schemas.microsoft.com/office/drawing/2014/main" id="{9107E37E-3623-4410-8CEA-DA33995A6AC6}"/>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46">
                <a:extLst>
                  <a:ext uri="{FF2B5EF4-FFF2-40B4-BE49-F238E27FC236}">
                    <a16:creationId xmlns:a16="http://schemas.microsoft.com/office/drawing/2014/main" id="{B83800E2-BDEE-48AC-9D9F-0B03C123FB62}"/>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3" name="Group 22">
              <a:extLst>
                <a:ext uri="{FF2B5EF4-FFF2-40B4-BE49-F238E27FC236}">
                  <a16:creationId xmlns:a16="http://schemas.microsoft.com/office/drawing/2014/main" id="{8F81BE07-E676-45EB-9AFA-7BF1FBB657A2}"/>
                </a:ext>
              </a:extLst>
            </p:cNvPr>
            <p:cNvGrpSpPr/>
            <p:nvPr/>
          </p:nvGrpSpPr>
          <p:grpSpPr>
            <a:xfrm>
              <a:off x="354110" y="5895731"/>
              <a:ext cx="11480604" cy="109990"/>
              <a:chOff x="354110" y="5903678"/>
              <a:chExt cx="11480604" cy="109990"/>
            </a:xfrm>
            <a:grpFill/>
          </p:grpSpPr>
          <p:sp>
            <p:nvSpPr>
              <p:cNvPr id="51" name="Rectangle 59">
                <a:extLst>
                  <a:ext uri="{FF2B5EF4-FFF2-40B4-BE49-F238E27FC236}">
                    <a16:creationId xmlns:a16="http://schemas.microsoft.com/office/drawing/2014/main" id="{90F41A19-F592-419E-BB70-0A26A5A2C993}"/>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0">
                <a:extLst>
                  <a:ext uri="{FF2B5EF4-FFF2-40B4-BE49-F238E27FC236}">
                    <a16:creationId xmlns:a16="http://schemas.microsoft.com/office/drawing/2014/main" id="{1469FDD4-E3FD-413E-AE75-22EE1F631B63}"/>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1">
                <a:extLst>
                  <a:ext uri="{FF2B5EF4-FFF2-40B4-BE49-F238E27FC236}">
                    <a16:creationId xmlns:a16="http://schemas.microsoft.com/office/drawing/2014/main" id="{FE475E5D-8646-4FC9-BFFB-619E2D0E25ED}"/>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2">
                <a:extLst>
                  <a:ext uri="{FF2B5EF4-FFF2-40B4-BE49-F238E27FC236}">
                    <a16:creationId xmlns:a16="http://schemas.microsoft.com/office/drawing/2014/main" id="{3D36A72E-C554-4C3C-9B1B-6CB10E5F62BE}"/>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3">
                <a:extLst>
                  <a:ext uri="{FF2B5EF4-FFF2-40B4-BE49-F238E27FC236}">
                    <a16:creationId xmlns:a16="http://schemas.microsoft.com/office/drawing/2014/main" id="{7A4E6F93-4FD1-43BD-92BD-564F60D0B6DD}"/>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64">
                <a:extLst>
                  <a:ext uri="{FF2B5EF4-FFF2-40B4-BE49-F238E27FC236}">
                    <a16:creationId xmlns:a16="http://schemas.microsoft.com/office/drawing/2014/main" id="{91390BA3-956A-4FEA-961B-6154DE6FB764}"/>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65">
                <a:extLst>
                  <a:ext uri="{FF2B5EF4-FFF2-40B4-BE49-F238E27FC236}">
                    <a16:creationId xmlns:a16="http://schemas.microsoft.com/office/drawing/2014/main" id="{3BDA4482-76BD-4B95-9A99-C9D97E68F675}"/>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66">
                <a:extLst>
                  <a:ext uri="{FF2B5EF4-FFF2-40B4-BE49-F238E27FC236}">
                    <a16:creationId xmlns:a16="http://schemas.microsoft.com/office/drawing/2014/main" id="{7C89DCF1-7783-4715-A5F6-F69C325A84F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67">
                <a:extLst>
                  <a:ext uri="{FF2B5EF4-FFF2-40B4-BE49-F238E27FC236}">
                    <a16:creationId xmlns:a16="http://schemas.microsoft.com/office/drawing/2014/main" id="{C358A697-8E33-4B4A-8E88-7C19923AD434}"/>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68">
                <a:extLst>
                  <a:ext uri="{FF2B5EF4-FFF2-40B4-BE49-F238E27FC236}">
                    <a16:creationId xmlns:a16="http://schemas.microsoft.com/office/drawing/2014/main" id="{8716A687-A14A-4B91-AB47-EC1722AF30AA}"/>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69">
                <a:extLst>
                  <a:ext uri="{FF2B5EF4-FFF2-40B4-BE49-F238E27FC236}">
                    <a16:creationId xmlns:a16="http://schemas.microsoft.com/office/drawing/2014/main" id="{3597BC4D-A8AB-476D-A463-DDA92D6194C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0">
                <a:extLst>
                  <a:ext uri="{FF2B5EF4-FFF2-40B4-BE49-F238E27FC236}">
                    <a16:creationId xmlns:a16="http://schemas.microsoft.com/office/drawing/2014/main" id="{3D5FE933-374E-4D22-95B5-F8B154CFC294}"/>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1">
                <a:extLst>
                  <a:ext uri="{FF2B5EF4-FFF2-40B4-BE49-F238E27FC236}">
                    <a16:creationId xmlns:a16="http://schemas.microsoft.com/office/drawing/2014/main" id="{4DA4C424-BC57-46B1-8A19-98F4A1F4BC56}"/>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2">
                <a:extLst>
                  <a:ext uri="{FF2B5EF4-FFF2-40B4-BE49-F238E27FC236}">
                    <a16:creationId xmlns:a16="http://schemas.microsoft.com/office/drawing/2014/main" id="{8072EEA5-91EE-47E9-9C82-96966E37CB87}"/>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3">
                <a:extLst>
                  <a:ext uri="{FF2B5EF4-FFF2-40B4-BE49-F238E27FC236}">
                    <a16:creationId xmlns:a16="http://schemas.microsoft.com/office/drawing/2014/main" id="{D2366CD8-B517-40C0-8E52-217CE8F16474}"/>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74">
                <a:extLst>
                  <a:ext uri="{FF2B5EF4-FFF2-40B4-BE49-F238E27FC236}">
                    <a16:creationId xmlns:a16="http://schemas.microsoft.com/office/drawing/2014/main" id="{2739573F-C01A-4A42-BDB4-F8717CD6555C}"/>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75">
                <a:extLst>
                  <a:ext uri="{FF2B5EF4-FFF2-40B4-BE49-F238E27FC236}">
                    <a16:creationId xmlns:a16="http://schemas.microsoft.com/office/drawing/2014/main" id="{94A56444-668B-41B0-8986-65EB2B4A3200}"/>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76">
                <a:extLst>
                  <a:ext uri="{FF2B5EF4-FFF2-40B4-BE49-F238E27FC236}">
                    <a16:creationId xmlns:a16="http://schemas.microsoft.com/office/drawing/2014/main" id="{B2CFF404-368E-4A76-A2CA-471611869B48}"/>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77">
                <a:extLst>
                  <a:ext uri="{FF2B5EF4-FFF2-40B4-BE49-F238E27FC236}">
                    <a16:creationId xmlns:a16="http://schemas.microsoft.com/office/drawing/2014/main" id="{3B1857CC-9DC7-43E3-98B6-0DCBB2DC18B3}"/>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78">
                <a:extLst>
                  <a:ext uri="{FF2B5EF4-FFF2-40B4-BE49-F238E27FC236}">
                    <a16:creationId xmlns:a16="http://schemas.microsoft.com/office/drawing/2014/main" id="{13C3C468-F3E2-4B75-BB66-184F85DD01B0}"/>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 name="Rectangle 79">
                <a:extLst>
                  <a:ext uri="{FF2B5EF4-FFF2-40B4-BE49-F238E27FC236}">
                    <a16:creationId xmlns:a16="http://schemas.microsoft.com/office/drawing/2014/main" id="{1A0E9336-6E7F-4174-BB8B-7B675743AA41}"/>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80">
                <a:extLst>
                  <a:ext uri="{FF2B5EF4-FFF2-40B4-BE49-F238E27FC236}">
                    <a16:creationId xmlns:a16="http://schemas.microsoft.com/office/drawing/2014/main" id="{1AB6293C-8454-4149-8126-EFE23BCE434D}"/>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81">
                <a:extLst>
                  <a:ext uri="{FF2B5EF4-FFF2-40B4-BE49-F238E27FC236}">
                    <a16:creationId xmlns:a16="http://schemas.microsoft.com/office/drawing/2014/main" id="{BAE4953B-46B2-4552-8D6A-C67D4FCB3D6C}"/>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82">
                <a:extLst>
                  <a:ext uri="{FF2B5EF4-FFF2-40B4-BE49-F238E27FC236}">
                    <a16:creationId xmlns:a16="http://schemas.microsoft.com/office/drawing/2014/main" id="{40C5CC0E-449E-4E60-822F-5A4AB69E541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83">
                <a:extLst>
                  <a:ext uri="{FF2B5EF4-FFF2-40B4-BE49-F238E27FC236}">
                    <a16:creationId xmlns:a16="http://schemas.microsoft.com/office/drawing/2014/main" id="{B2688373-3DD7-4956-8759-7CB2AF735B51}"/>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84">
                <a:extLst>
                  <a:ext uri="{FF2B5EF4-FFF2-40B4-BE49-F238E27FC236}">
                    <a16:creationId xmlns:a16="http://schemas.microsoft.com/office/drawing/2014/main" id="{50B8E454-F10F-456B-81ED-301B191CA48D}"/>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4" name="Group 23">
              <a:extLst>
                <a:ext uri="{FF2B5EF4-FFF2-40B4-BE49-F238E27FC236}">
                  <a16:creationId xmlns:a16="http://schemas.microsoft.com/office/drawing/2014/main" id="{960ABA5C-8D36-4AAD-9494-669B8A3E9E86}"/>
                </a:ext>
              </a:extLst>
            </p:cNvPr>
            <p:cNvGrpSpPr/>
            <p:nvPr/>
          </p:nvGrpSpPr>
          <p:grpSpPr>
            <a:xfrm>
              <a:off x="354110" y="6402442"/>
              <a:ext cx="11480604" cy="109990"/>
              <a:chOff x="354110" y="5903678"/>
              <a:chExt cx="11480604" cy="109990"/>
            </a:xfrm>
            <a:grpFill/>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2" name="Date Placeholder 1"/>
          <p:cNvSpPr>
            <a:spLocks noGrp="1"/>
          </p:cNvSpPr>
          <p:nvPr>
            <p:ph type="dt" sz="half" idx="10"/>
          </p:nvPr>
        </p:nvSpPr>
        <p:spPr/>
        <p:txBody>
          <a:bodyPr/>
          <a:lstStyle/>
          <a:p>
            <a:fld id="{425404F2-BE9A-4460-8815-8F645183555F}" type="datetimeFigureOut">
              <a:rPr lang="en-US" smtClean="0"/>
              <a:pPr/>
              <a:t>12/3/2024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r>
              <a:rPr lang="en-US" dirty="0"/>
              <a:t>www.anubhavtrainings.com</a:t>
            </a:r>
          </a:p>
        </p:txBody>
      </p:sp>
    </p:spTree>
    <p:extLst>
      <p:ext uri="{BB962C8B-B14F-4D97-AF65-F5344CB8AC3E}">
        <p14:creationId xmlns:p14="http://schemas.microsoft.com/office/powerpoint/2010/main" val="22504774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2_What we do?">
    <p:bg>
      <p:bgPr>
        <a:solidFill>
          <a:schemeClr val="accent1"/>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12/3/2024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
        <p:nvSpPr>
          <p:cNvPr id="364" name="Rectangle 5">
            <a:extLst>
              <a:ext uri="{FF2B5EF4-FFF2-40B4-BE49-F238E27FC236}">
                <a16:creationId xmlns:a16="http://schemas.microsoft.com/office/drawing/2014/main" id="{1D5D3984-7DC7-4194-AD39-51045112ACA1}"/>
              </a:ext>
            </a:extLst>
          </p:cNvPr>
          <p:cNvSpPr>
            <a:spLocks noChangeArrowheads="1"/>
          </p:cNvSpPr>
          <p:nvPr/>
        </p:nvSpPr>
        <p:spPr bwMode="auto">
          <a:xfrm>
            <a:off x="354110" y="326571"/>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5" name="Rectangle 6">
            <a:extLst>
              <a:ext uri="{FF2B5EF4-FFF2-40B4-BE49-F238E27FC236}">
                <a16:creationId xmlns:a16="http://schemas.microsoft.com/office/drawing/2014/main" id="{C4A1AA13-BC36-4E79-B4E8-CBD99F7B0D87}"/>
              </a:ext>
            </a:extLst>
          </p:cNvPr>
          <p:cNvSpPr>
            <a:spLocks noChangeArrowheads="1"/>
          </p:cNvSpPr>
          <p:nvPr/>
        </p:nvSpPr>
        <p:spPr bwMode="auto">
          <a:xfrm>
            <a:off x="809542"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6" name="Rectangle 7">
            <a:extLst>
              <a:ext uri="{FF2B5EF4-FFF2-40B4-BE49-F238E27FC236}">
                <a16:creationId xmlns:a16="http://schemas.microsoft.com/office/drawing/2014/main" id="{064FA383-421A-4408-B960-0EEA4EA6D887}"/>
              </a:ext>
            </a:extLst>
          </p:cNvPr>
          <p:cNvSpPr>
            <a:spLocks noChangeArrowheads="1"/>
          </p:cNvSpPr>
          <p:nvPr/>
        </p:nvSpPr>
        <p:spPr bwMode="auto">
          <a:xfrm>
            <a:off x="1263805"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7" name="Rectangle 8">
            <a:extLst>
              <a:ext uri="{FF2B5EF4-FFF2-40B4-BE49-F238E27FC236}">
                <a16:creationId xmlns:a16="http://schemas.microsoft.com/office/drawing/2014/main" id="{A749CDFB-EE99-4334-8923-0D518C5B2B12}"/>
              </a:ext>
            </a:extLst>
          </p:cNvPr>
          <p:cNvSpPr>
            <a:spLocks noChangeArrowheads="1"/>
          </p:cNvSpPr>
          <p:nvPr/>
        </p:nvSpPr>
        <p:spPr bwMode="auto">
          <a:xfrm>
            <a:off x="1719239" y="326571"/>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8" name="Rectangle 9">
            <a:extLst>
              <a:ext uri="{FF2B5EF4-FFF2-40B4-BE49-F238E27FC236}">
                <a16:creationId xmlns:a16="http://schemas.microsoft.com/office/drawing/2014/main" id="{6E9A5901-7AB9-4355-8A8C-EDEDF74E0D29}"/>
              </a:ext>
            </a:extLst>
          </p:cNvPr>
          <p:cNvSpPr>
            <a:spLocks noChangeArrowheads="1"/>
          </p:cNvSpPr>
          <p:nvPr/>
        </p:nvSpPr>
        <p:spPr bwMode="auto">
          <a:xfrm>
            <a:off x="2173502"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9" name="Rectangle 10">
            <a:extLst>
              <a:ext uri="{FF2B5EF4-FFF2-40B4-BE49-F238E27FC236}">
                <a16:creationId xmlns:a16="http://schemas.microsoft.com/office/drawing/2014/main" id="{719A89F7-F1DD-434B-B30D-4B32BEFEBDCF}"/>
              </a:ext>
            </a:extLst>
          </p:cNvPr>
          <p:cNvSpPr>
            <a:spLocks noChangeArrowheads="1"/>
          </p:cNvSpPr>
          <p:nvPr/>
        </p:nvSpPr>
        <p:spPr bwMode="auto">
          <a:xfrm>
            <a:off x="2628934"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0" name="Rectangle 11">
            <a:extLst>
              <a:ext uri="{FF2B5EF4-FFF2-40B4-BE49-F238E27FC236}">
                <a16:creationId xmlns:a16="http://schemas.microsoft.com/office/drawing/2014/main" id="{E2F34566-8F29-46BF-862B-492CFB9F0B97}"/>
              </a:ext>
            </a:extLst>
          </p:cNvPr>
          <p:cNvSpPr>
            <a:spLocks noChangeArrowheads="1"/>
          </p:cNvSpPr>
          <p:nvPr/>
        </p:nvSpPr>
        <p:spPr bwMode="auto">
          <a:xfrm>
            <a:off x="3083197"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1" name="Rectangle 12">
            <a:extLst>
              <a:ext uri="{FF2B5EF4-FFF2-40B4-BE49-F238E27FC236}">
                <a16:creationId xmlns:a16="http://schemas.microsoft.com/office/drawing/2014/main" id="{13B17D5B-B8E7-479A-9557-1DE1F3355D01}"/>
              </a:ext>
            </a:extLst>
          </p:cNvPr>
          <p:cNvSpPr>
            <a:spLocks noChangeArrowheads="1"/>
          </p:cNvSpPr>
          <p:nvPr/>
        </p:nvSpPr>
        <p:spPr bwMode="auto">
          <a:xfrm>
            <a:off x="3538630"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2" name="Rectangle 13">
            <a:extLst>
              <a:ext uri="{FF2B5EF4-FFF2-40B4-BE49-F238E27FC236}">
                <a16:creationId xmlns:a16="http://schemas.microsoft.com/office/drawing/2014/main" id="{648B9A6E-E46B-4E77-8AFC-175F26F71815}"/>
              </a:ext>
            </a:extLst>
          </p:cNvPr>
          <p:cNvSpPr>
            <a:spLocks noChangeArrowheads="1"/>
          </p:cNvSpPr>
          <p:nvPr/>
        </p:nvSpPr>
        <p:spPr bwMode="auto">
          <a:xfrm>
            <a:off x="3992893"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3" name="Rectangle 14">
            <a:extLst>
              <a:ext uri="{FF2B5EF4-FFF2-40B4-BE49-F238E27FC236}">
                <a16:creationId xmlns:a16="http://schemas.microsoft.com/office/drawing/2014/main" id="{66ED677A-B450-444C-8C05-6164CEFBB230}"/>
              </a:ext>
            </a:extLst>
          </p:cNvPr>
          <p:cNvSpPr>
            <a:spLocks noChangeArrowheads="1"/>
          </p:cNvSpPr>
          <p:nvPr/>
        </p:nvSpPr>
        <p:spPr bwMode="auto">
          <a:xfrm>
            <a:off x="4448326"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4" name="Rectangle 15">
            <a:extLst>
              <a:ext uri="{FF2B5EF4-FFF2-40B4-BE49-F238E27FC236}">
                <a16:creationId xmlns:a16="http://schemas.microsoft.com/office/drawing/2014/main" id="{6B37F876-20AD-4B0B-B794-D98057E31CD1}"/>
              </a:ext>
            </a:extLst>
          </p:cNvPr>
          <p:cNvSpPr>
            <a:spLocks noChangeArrowheads="1"/>
          </p:cNvSpPr>
          <p:nvPr/>
        </p:nvSpPr>
        <p:spPr bwMode="auto">
          <a:xfrm>
            <a:off x="4902589"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5" name="Rectangle 16">
            <a:extLst>
              <a:ext uri="{FF2B5EF4-FFF2-40B4-BE49-F238E27FC236}">
                <a16:creationId xmlns:a16="http://schemas.microsoft.com/office/drawing/2014/main" id="{9EED317B-A291-4834-AF57-5CB5972CF527}"/>
              </a:ext>
            </a:extLst>
          </p:cNvPr>
          <p:cNvSpPr>
            <a:spLocks noChangeArrowheads="1"/>
          </p:cNvSpPr>
          <p:nvPr/>
        </p:nvSpPr>
        <p:spPr bwMode="auto">
          <a:xfrm>
            <a:off x="5358022"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6" name="Rectangle 17">
            <a:extLst>
              <a:ext uri="{FF2B5EF4-FFF2-40B4-BE49-F238E27FC236}">
                <a16:creationId xmlns:a16="http://schemas.microsoft.com/office/drawing/2014/main" id="{6F10DAB5-CF53-4900-8A89-3398C2031047}"/>
              </a:ext>
            </a:extLst>
          </p:cNvPr>
          <p:cNvSpPr>
            <a:spLocks noChangeArrowheads="1"/>
          </p:cNvSpPr>
          <p:nvPr/>
        </p:nvSpPr>
        <p:spPr bwMode="auto">
          <a:xfrm>
            <a:off x="5812285"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7" name="Rectangle 18">
            <a:extLst>
              <a:ext uri="{FF2B5EF4-FFF2-40B4-BE49-F238E27FC236}">
                <a16:creationId xmlns:a16="http://schemas.microsoft.com/office/drawing/2014/main" id="{F5888EEF-E323-44C5-9096-B1D8A26B31A0}"/>
              </a:ext>
            </a:extLst>
          </p:cNvPr>
          <p:cNvSpPr>
            <a:spLocks noChangeArrowheads="1"/>
          </p:cNvSpPr>
          <p:nvPr/>
        </p:nvSpPr>
        <p:spPr bwMode="auto">
          <a:xfrm>
            <a:off x="6267717"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8" name="Rectangle 19">
            <a:extLst>
              <a:ext uri="{FF2B5EF4-FFF2-40B4-BE49-F238E27FC236}">
                <a16:creationId xmlns:a16="http://schemas.microsoft.com/office/drawing/2014/main" id="{9825D3DA-CFCD-4B62-AA3E-6B6A3F6A4D32}"/>
              </a:ext>
            </a:extLst>
          </p:cNvPr>
          <p:cNvSpPr>
            <a:spLocks noChangeArrowheads="1"/>
          </p:cNvSpPr>
          <p:nvPr/>
        </p:nvSpPr>
        <p:spPr bwMode="auto">
          <a:xfrm>
            <a:off x="6721980"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9" name="Rectangle 20">
            <a:extLst>
              <a:ext uri="{FF2B5EF4-FFF2-40B4-BE49-F238E27FC236}">
                <a16:creationId xmlns:a16="http://schemas.microsoft.com/office/drawing/2014/main" id="{485F1DFD-B6E0-4E81-9E5D-A16F629BFD95}"/>
              </a:ext>
            </a:extLst>
          </p:cNvPr>
          <p:cNvSpPr>
            <a:spLocks noChangeArrowheads="1"/>
          </p:cNvSpPr>
          <p:nvPr/>
        </p:nvSpPr>
        <p:spPr bwMode="auto">
          <a:xfrm>
            <a:off x="7177414"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0" name="Rectangle 21">
            <a:extLst>
              <a:ext uri="{FF2B5EF4-FFF2-40B4-BE49-F238E27FC236}">
                <a16:creationId xmlns:a16="http://schemas.microsoft.com/office/drawing/2014/main" id="{22C892AF-FE66-492B-8360-9F3902E2D27A}"/>
              </a:ext>
            </a:extLst>
          </p:cNvPr>
          <p:cNvSpPr>
            <a:spLocks noChangeArrowheads="1"/>
          </p:cNvSpPr>
          <p:nvPr/>
        </p:nvSpPr>
        <p:spPr bwMode="auto">
          <a:xfrm>
            <a:off x="7631676"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1" name="Rectangle 22">
            <a:extLst>
              <a:ext uri="{FF2B5EF4-FFF2-40B4-BE49-F238E27FC236}">
                <a16:creationId xmlns:a16="http://schemas.microsoft.com/office/drawing/2014/main" id="{BF8787BC-8DED-4E08-BA9C-0F363C018FE6}"/>
              </a:ext>
            </a:extLst>
          </p:cNvPr>
          <p:cNvSpPr>
            <a:spLocks noChangeArrowheads="1"/>
          </p:cNvSpPr>
          <p:nvPr/>
        </p:nvSpPr>
        <p:spPr bwMode="auto">
          <a:xfrm>
            <a:off x="8087109"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2" name="Rectangle 23">
            <a:extLst>
              <a:ext uri="{FF2B5EF4-FFF2-40B4-BE49-F238E27FC236}">
                <a16:creationId xmlns:a16="http://schemas.microsoft.com/office/drawing/2014/main" id="{ECC6E2E7-5D4C-494A-9957-C74873D73B5C}"/>
              </a:ext>
            </a:extLst>
          </p:cNvPr>
          <p:cNvSpPr>
            <a:spLocks noChangeArrowheads="1"/>
          </p:cNvSpPr>
          <p:nvPr/>
        </p:nvSpPr>
        <p:spPr bwMode="auto">
          <a:xfrm>
            <a:off x="8541372"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3" name="Rectangle 24">
            <a:extLst>
              <a:ext uri="{FF2B5EF4-FFF2-40B4-BE49-F238E27FC236}">
                <a16:creationId xmlns:a16="http://schemas.microsoft.com/office/drawing/2014/main" id="{619B2CB8-4BD4-49C4-99C7-1EDC4DE98D0E}"/>
              </a:ext>
            </a:extLst>
          </p:cNvPr>
          <p:cNvSpPr>
            <a:spLocks noChangeArrowheads="1"/>
          </p:cNvSpPr>
          <p:nvPr/>
        </p:nvSpPr>
        <p:spPr bwMode="auto">
          <a:xfrm>
            <a:off x="8996805"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4" name="Rectangle 25">
            <a:extLst>
              <a:ext uri="{FF2B5EF4-FFF2-40B4-BE49-F238E27FC236}">
                <a16:creationId xmlns:a16="http://schemas.microsoft.com/office/drawing/2014/main" id="{2BD052E5-B9B7-4DDC-921A-0BA5DC53AFE7}"/>
              </a:ext>
            </a:extLst>
          </p:cNvPr>
          <p:cNvSpPr>
            <a:spLocks noChangeArrowheads="1"/>
          </p:cNvSpPr>
          <p:nvPr/>
        </p:nvSpPr>
        <p:spPr bwMode="auto">
          <a:xfrm>
            <a:off x="9451068"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5" name="Rectangle 26">
            <a:extLst>
              <a:ext uri="{FF2B5EF4-FFF2-40B4-BE49-F238E27FC236}">
                <a16:creationId xmlns:a16="http://schemas.microsoft.com/office/drawing/2014/main" id="{854CCDB5-6DB3-4877-AAD4-2D60BD9045BA}"/>
              </a:ext>
            </a:extLst>
          </p:cNvPr>
          <p:cNvSpPr>
            <a:spLocks noChangeArrowheads="1"/>
          </p:cNvSpPr>
          <p:nvPr/>
        </p:nvSpPr>
        <p:spPr bwMode="auto">
          <a:xfrm>
            <a:off x="9906501"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6" name="Rectangle 27">
            <a:extLst>
              <a:ext uri="{FF2B5EF4-FFF2-40B4-BE49-F238E27FC236}">
                <a16:creationId xmlns:a16="http://schemas.microsoft.com/office/drawing/2014/main" id="{E3701413-7CE4-4A3C-88EA-C6C0B42E4A34}"/>
              </a:ext>
            </a:extLst>
          </p:cNvPr>
          <p:cNvSpPr>
            <a:spLocks noChangeArrowheads="1"/>
          </p:cNvSpPr>
          <p:nvPr/>
        </p:nvSpPr>
        <p:spPr bwMode="auto">
          <a:xfrm>
            <a:off x="10360763"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7" name="Rectangle 28">
            <a:extLst>
              <a:ext uri="{FF2B5EF4-FFF2-40B4-BE49-F238E27FC236}">
                <a16:creationId xmlns:a16="http://schemas.microsoft.com/office/drawing/2014/main" id="{BA36D018-6320-417B-8F9E-55683DDC96D5}"/>
              </a:ext>
            </a:extLst>
          </p:cNvPr>
          <p:cNvSpPr>
            <a:spLocks noChangeArrowheads="1"/>
          </p:cNvSpPr>
          <p:nvPr/>
        </p:nvSpPr>
        <p:spPr bwMode="auto">
          <a:xfrm>
            <a:off x="10816197"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8" name="Rectangle 29">
            <a:extLst>
              <a:ext uri="{FF2B5EF4-FFF2-40B4-BE49-F238E27FC236}">
                <a16:creationId xmlns:a16="http://schemas.microsoft.com/office/drawing/2014/main" id="{2B1F5663-A83E-4D95-BDF4-EBB44F3CCC3B}"/>
              </a:ext>
            </a:extLst>
          </p:cNvPr>
          <p:cNvSpPr>
            <a:spLocks noChangeArrowheads="1"/>
          </p:cNvSpPr>
          <p:nvPr/>
        </p:nvSpPr>
        <p:spPr bwMode="auto">
          <a:xfrm>
            <a:off x="11270460"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9" name="Rectangle 30">
            <a:extLst>
              <a:ext uri="{FF2B5EF4-FFF2-40B4-BE49-F238E27FC236}">
                <a16:creationId xmlns:a16="http://schemas.microsoft.com/office/drawing/2014/main" id="{462D901F-2505-492E-B20E-7B4077FF6D3B}"/>
              </a:ext>
            </a:extLst>
          </p:cNvPr>
          <p:cNvSpPr>
            <a:spLocks noChangeArrowheads="1"/>
          </p:cNvSpPr>
          <p:nvPr/>
        </p:nvSpPr>
        <p:spPr bwMode="auto">
          <a:xfrm>
            <a:off x="11725892"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0" name="Rectangle 32">
            <a:extLst>
              <a:ext uri="{FF2B5EF4-FFF2-40B4-BE49-F238E27FC236}">
                <a16:creationId xmlns:a16="http://schemas.microsoft.com/office/drawing/2014/main" id="{FDEA931C-C5A4-4A39-893A-F9D600DAA120}"/>
              </a:ext>
            </a:extLst>
          </p:cNvPr>
          <p:cNvSpPr>
            <a:spLocks noChangeArrowheads="1"/>
          </p:cNvSpPr>
          <p:nvPr/>
        </p:nvSpPr>
        <p:spPr bwMode="auto">
          <a:xfrm>
            <a:off x="354110" y="834963"/>
            <a:ext cx="10999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1" name="Rectangle 33">
            <a:extLst>
              <a:ext uri="{FF2B5EF4-FFF2-40B4-BE49-F238E27FC236}">
                <a16:creationId xmlns:a16="http://schemas.microsoft.com/office/drawing/2014/main" id="{53FAB04F-C814-4903-887C-6B8749BF4873}"/>
              </a:ext>
            </a:extLst>
          </p:cNvPr>
          <p:cNvSpPr>
            <a:spLocks noChangeArrowheads="1"/>
          </p:cNvSpPr>
          <p:nvPr/>
        </p:nvSpPr>
        <p:spPr bwMode="auto">
          <a:xfrm>
            <a:off x="809542"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2" name="Rectangle 34">
            <a:extLst>
              <a:ext uri="{FF2B5EF4-FFF2-40B4-BE49-F238E27FC236}">
                <a16:creationId xmlns:a16="http://schemas.microsoft.com/office/drawing/2014/main" id="{E80BB6CA-5007-43DC-9106-9AC1FD8F5F42}"/>
              </a:ext>
            </a:extLst>
          </p:cNvPr>
          <p:cNvSpPr>
            <a:spLocks noChangeArrowheads="1"/>
          </p:cNvSpPr>
          <p:nvPr/>
        </p:nvSpPr>
        <p:spPr bwMode="auto">
          <a:xfrm>
            <a:off x="1263805" y="834963"/>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3" name="Rectangle 35">
            <a:extLst>
              <a:ext uri="{FF2B5EF4-FFF2-40B4-BE49-F238E27FC236}">
                <a16:creationId xmlns:a16="http://schemas.microsoft.com/office/drawing/2014/main" id="{3E18C2F1-101D-4393-9918-DE77B3379868}"/>
              </a:ext>
            </a:extLst>
          </p:cNvPr>
          <p:cNvSpPr>
            <a:spLocks noChangeArrowheads="1"/>
          </p:cNvSpPr>
          <p:nvPr/>
        </p:nvSpPr>
        <p:spPr bwMode="auto">
          <a:xfrm>
            <a:off x="1719239"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4" name="Rectangle 36">
            <a:extLst>
              <a:ext uri="{FF2B5EF4-FFF2-40B4-BE49-F238E27FC236}">
                <a16:creationId xmlns:a16="http://schemas.microsoft.com/office/drawing/2014/main" id="{2EA02F2D-5F5D-4284-953F-D92F8BA89C8B}"/>
              </a:ext>
            </a:extLst>
          </p:cNvPr>
          <p:cNvSpPr>
            <a:spLocks noChangeArrowheads="1"/>
          </p:cNvSpPr>
          <p:nvPr/>
        </p:nvSpPr>
        <p:spPr bwMode="auto">
          <a:xfrm>
            <a:off x="2173502"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5" name="Rectangle 37">
            <a:extLst>
              <a:ext uri="{FF2B5EF4-FFF2-40B4-BE49-F238E27FC236}">
                <a16:creationId xmlns:a16="http://schemas.microsoft.com/office/drawing/2014/main" id="{B5280DAC-9E73-48E4-A0C0-043ACF981C6E}"/>
              </a:ext>
            </a:extLst>
          </p:cNvPr>
          <p:cNvSpPr>
            <a:spLocks noChangeArrowheads="1"/>
          </p:cNvSpPr>
          <p:nvPr/>
        </p:nvSpPr>
        <p:spPr bwMode="auto">
          <a:xfrm>
            <a:off x="2628934"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6" name="Rectangle 38">
            <a:extLst>
              <a:ext uri="{FF2B5EF4-FFF2-40B4-BE49-F238E27FC236}">
                <a16:creationId xmlns:a16="http://schemas.microsoft.com/office/drawing/2014/main" id="{60B1EDB9-9DC9-475A-BEBF-49644F4E1F95}"/>
              </a:ext>
            </a:extLst>
          </p:cNvPr>
          <p:cNvSpPr>
            <a:spLocks noChangeArrowheads="1"/>
          </p:cNvSpPr>
          <p:nvPr/>
        </p:nvSpPr>
        <p:spPr bwMode="auto">
          <a:xfrm>
            <a:off x="3083197" y="834963"/>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7" name="Rectangle 39">
            <a:extLst>
              <a:ext uri="{FF2B5EF4-FFF2-40B4-BE49-F238E27FC236}">
                <a16:creationId xmlns:a16="http://schemas.microsoft.com/office/drawing/2014/main" id="{820A7A5C-FCE4-4A98-ABAF-F0127EC77F14}"/>
              </a:ext>
            </a:extLst>
          </p:cNvPr>
          <p:cNvSpPr>
            <a:spLocks noChangeArrowheads="1"/>
          </p:cNvSpPr>
          <p:nvPr/>
        </p:nvSpPr>
        <p:spPr bwMode="auto">
          <a:xfrm>
            <a:off x="3538630"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8" name="Rectangle 40">
            <a:extLst>
              <a:ext uri="{FF2B5EF4-FFF2-40B4-BE49-F238E27FC236}">
                <a16:creationId xmlns:a16="http://schemas.microsoft.com/office/drawing/2014/main" id="{7A431B81-7C7C-42A1-8E97-0E59A743EAFF}"/>
              </a:ext>
            </a:extLst>
          </p:cNvPr>
          <p:cNvSpPr>
            <a:spLocks noChangeArrowheads="1"/>
          </p:cNvSpPr>
          <p:nvPr/>
        </p:nvSpPr>
        <p:spPr bwMode="auto">
          <a:xfrm>
            <a:off x="3992893"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9" name="Rectangle 41">
            <a:extLst>
              <a:ext uri="{FF2B5EF4-FFF2-40B4-BE49-F238E27FC236}">
                <a16:creationId xmlns:a16="http://schemas.microsoft.com/office/drawing/2014/main" id="{F7C18536-4714-447C-B2CD-5CCE34FE6304}"/>
              </a:ext>
            </a:extLst>
          </p:cNvPr>
          <p:cNvSpPr>
            <a:spLocks noChangeArrowheads="1"/>
          </p:cNvSpPr>
          <p:nvPr/>
        </p:nvSpPr>
        <p:spPr bwMode="auto">
          <a:xfrm>
            <a:off x="4448326"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0" name="Rectangle 42">
            <a:extLst>
              <a:ext uri="{FF2B5EF4-FFF2-40B4-BE49-F238E27FC236}">
                <a16:creationId xmlns:a16="http://schemas.microsoft.com/office/drawing/2014/main" id="{A5220EB9-CFCA-4E11-B625-CBA6910EDB8D}"/>
              </a:ext>
            </a:extLst>
          </p:cNvPr>
          <p:cNvSpPr>
            <a:spLocks noChangeArrowheads="1"/>
          </p:cNvSpPr>
          <p:nvPr/>
        </p:nvSpPr>
        <p:spPr bwMode="auto">
          <a:xfrm>
            <a:off x="4902589"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1" name="Rectangle 43">
            <a:extLst>
              <a:ext uri="{FF2B5EF4-FFF2-40B4-BE49-F238E27FC236}">
                <a16:creationId xmlns:a16="http://schemas.microsoft.com/office/drawing/2014/main" id="{C9AB4232-42B9-4172-8F6B-0CCF9E84F564}"/>
              </a:ext>
            </a:extLst>
          </p:cNvPr>
          <p:cNvSpPr>
            <a:spLocks noChangeArrowheads="1"/>
          </p:cNvSpPr>
          <p:nvPr/>
        </p:nvSpPr>
        <p:spPr bwMode="auto">
          <a:xfrm>
            <a:off x="5358022"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2" name="Rectangle 44">
            <a:extLst>
              <a:ext uri="{FF2B5EF4-FFF2-40B4-BE49-F238E27FC236}">
                <a16:creationId xmlns:a16="http://schemas.microsoft.com/office/drawing/2014/main" id="{77D0A2B3-F2AF-45C0-BC1A-629B0AF4C017}"/>
              </a:ext>
            </a:extLst>
          </p:cNvPr>
          <p:cNvSpPr>
            <a:spLocks noChangeArrowheads="1"/>
          </p:cNvSpPr>
          <p:nvPr/>
        </p:nvSpPr>
        <p:spPr bwMode="auto">
          <a:xfrm>
            <a:off x="5812285"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3" name="Rectangle 45">
            <a:extLst>
              <a:ext uri="{FF2B5EF4-FFF2-40B4-BE49-F238E27FC236}">
                <a16:creationId xmlns:a16="http://schemas.microsoft.com/office/drawing/2014/main" id="{C2A2BCF5-ACB6-4194-9DE7-BE45865F0651}"/>
              </a:ext>
            </a:extLst>
          </p:cNvPr>
          <p:cNvSpPr>
            <a:spLocks noChangeArrowheads="1"/>
          </p:cNvSpPr>
          <p:nvPr/>
        </p:nvSpPr>
        <p:spPr bwMode="auto">
          <a:xfrm>
            <a:off x="6267717"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4" name="Rectangle 46">
            <a:extLst>
              <a:ext uri="{FF2B5EF4-FFF2-40B4-BE49-F238E27FC236}">
                <a16:creationId xmlns:a16="http://schemas.microsoft.com/office/drawing/2014/main" id="{E5AE97FB-206B-4E16-BB3C-161246A67640}"/>
              </a:ext>
            </a:extLst>
          </p:cNvPr>
          <p:cNvSpPr>
            <a:spLocks noChangeArrowheads="1"/>
          </p:cNvSpPr>
          <p:nvPr/>
        </p:nvSpPr>
        <p:spPr bwMode="auto">
          <a:xfrm>
            <a:off x="6721980"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5" name="Rectangle 47">
            <a:extLst>
              <a:ext uri="{FF2B5EF4-FFF2-40B4-BE49-F238E27FC236}">
                <a16:creationId xmlns:a16="http://schemas.microsoft.com/office/drawing/2014/main" id="{E2148554-6A62-41A8-B70A-3265589BB172}"/>
              </a:ext>
            </a:extLst>
          </p:cNvPr>
          <p:cNvSpPr>
            <a:spLocks noChangeArrowheads="1"/>
          </p:cNvSpPr>
          <p:nvPr/>
        </p:nvSpPr>
        <p:spPr bwMode="auto">
          <a:xfrm>
            <a:off x="7177414"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6" name="Rectangle 48">
            <a:extLst>
              <a:ext uri="{FF2B5EF4-FFF2-40B4-BE49-F238E27FC236}">
                <a16:creationId xmlns:a16="http://schemas.microsoft.com/office/drawing/2014/main" id="{1F2DBB84-56F7-4574-B1C3-59A49824B840}"/>
              </a:ext>
            </a:extLst>
          </p:cNvPr>
          <p:cNvSpPr>
            <a:spLocks noChangeArrowheads="1"/>
          </p:cNvSpPr>
          <p:nvPr/>
        </p:nvSpPr>
        <p:spPr bwMode="auto">
          <a:xfrm>
            <a:off x="7631676"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7" name="Rectangle 49">
            <a:extLst>
              <a:ext uri="{FF2B5EF4-FFF2-40B4-BE49-F238E27FC236}">
                <a16:creationId xmlns:a16="http://schemas.microsoft.com/office/drawing/2014/main" id="{3803743A-8621-4AD5-9BEE-D1FBC8D62207}"/>
              </a:ext>
            </a:extLst>
          </p:cNvPr>
          <p:cNvSpPr>
            <a:spLocks noChangeArrowheads="1"/>
          </p:cNvSpPr>
          <p:nvPr/>
        </p:nvSpPr>
        <p:spPr bwMode="auto">
          <a:xfrm>
            <a:off x="8087109"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8" name="Rectangle 50">
            <a:extLst>
              <a:ext uri="{FF2B5EF4-FFF2-40B4-BE49-F238E27FC236}">
                <a16:creationId xmlns:a16="http://schemas.microsoft.com/office/drawing/2014/main" id="{2940D20D-CE5D-4F7F-87D5-4081213E1F25}"/>
              </a:ext>
            </a:extLst>
          </p:cNvPr>
          <p:cNvSpPr>
            <a:spLocks noChangeArrowheads="1"/>
          </p:cNvSpPr>
          <p:nvPr/>
        </p:nvSpPr>
        <p:spPr bwMode="auto">
          <a:xfrm>
            <a:off x="8541372"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9" name="Rectangle 51">
            <a:extLst>
              <a:ext uri="{FF2B5EF4-FFF2-40B4-BE49-F238E27FC236}">
                <a16:creationId xmlns:a16="http://schemas.microsoft.com/office/drawing/2014/main" id="{F24365F1-8EF6-4443-AB20-203041B14D4A}"/>
              </a:ext>
            </a:extLst>
          </p:cNvPr>
          <p:cNvSpPr>
            <a:spLocks noChangeArrowheads="1"/>
          </p:cNvSpPr>
          <p:nvPr/>
        </p:nvSpPr>
        <p:spPr bwMode="auto">
          <a:xfrm>
            <a:off x="8996805"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0" name="Rectangle 52">
            <a:extLst>
              <a:ext uri="{FF2B5EF4-FFF2-40B4-BE49-F238E27FC236}">
                <a16:creationId xmlns:a16="http://schemas.microsoft.com/office/drawing/2014/main" id="{43BD6223-42F5-4EA4-BED3-40CDDED810F2}"/>
              </a:ext>
            </a:extLst>
          </p:cNvPr>
          <p:cNvSpPr>
            <a:spLocks noChangeArrowheads="1"/>
          </p:cNvSpPr>
          <p:nvPr/>
        </p:nvSpPr>
        <p:spPr bwMode="auto">
          <a:xfrm>
            <a:off x="9451068"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1" name="Rectangle 53">
            <a:extLst>
              <a:ext uri="{FF2B5EF4-FFF2-40B4-BE49-F238E27FC236}">
                <a16:creationId xmlns:a16="http://schemas.microsoft.com/office/drawing/2014/main" id="{C44C46DF-3231-4732-836F-60E5D9F31465}"/>
              </a:ext>
            </a:extLst>
          </p:cNvPr>
          <p:cNvSpPr>
            <a:spLocks noChangeArrowheads="1"/>
          </p:cNvSpPr>
          <p:nvPr/>
        </p:nvSpPr>
        <p:spPr bwMode="auto">
          <a:xfrm>
            <a:off x="9906501"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2" name="Rectangle 54">
            <a:extLst>
              <a:ext uri="{FF2B5EF4-FFF2-40B4-BE49-F238E27FC236}">
                <a16:creationId xmlns:a16="http://schemas.microsoft.com/office/drawing/2014/main" id="{19478349-0B6B-45A3-A8D0-F9FFADAB4607}"/>
              </a:ext>
            </a:extLst>
          </p:cNvPr>
          <p:cNvSpPr>
            <a:spLocks noChangeArrowheads="1"/>
          </p:cNvSpPr>
          <p:nvPr/>
        </p:nvSpPr>
        <p:spPr bwMode="auto">
          <a:xfrm>
            <a:off x="10360763"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3" name="Rectangle 55">
            <a:extLst>
              <a:ext uri="{FF2B5EF4-FFF2-40B4-BE49-F238E27FC236}">
                <a16:creationId xmlns:a16="http://schemas.microsoft.com/office/drawing/2014/main" id="{AECC5927-A5DD-4BD3-91EB-7B58FC036A0F}"/>
              </a:ext>
            </a:extLst>
          </p:cNvPr>
          <p:cNvSpPr>
            <a:spLocks noChangeArrowheads="1"/>
          </p:cNvSpPr>
          <p:nvPr/>
        </p:nvSpPr>
        <p:spPr bwMode="auto">
          <a:xfrm>
            <a:off x="10816197"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4" name="Rectangle 56">
            <a:extLst>
              <a:ext uri="{FF2B5EF4-FFF2-40B4-BE49-F238E27FC236}">
                <a16:creationId xmlns:a16="http://schemas.microsoft.com/office/drawing/2014/main" id="{2592B56B-0EE5-44E3-8D4E-C331547A46D6}"/>
              </a:ext>
            </a:extLst>
          </p:cNvPr>
          <p:cNvSpPr>
            <a:spLocks noChangeArrowheads="1"/>
          </p:cNvSpPr>
          <p:nvPr/>
        </p:nvSpPr>
        <p:spPr bwMode="auto">
          <a:xfrm>
            <a:off x="11270460"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5" name="Rectangle 57">
            <a:extLst>
              <a:ext uri="{FF2B5EF4-FFF2-40B4-BE49-F238E27FC236}">
                <a16:creationId xmlns:a16="http://schemas.microsoft.com/office/drawing/2014/main" id="{E5B2E8AF-A971-4061-B059-E39A6A85852A}"/>
              </a:ext>
            </a:extLst>
          </p:cNvPr>
          <p:cNvSpPr>
            <a:spLocks noChangeArrowheads="1"/>
          </p:cNvSpPr>
          <p:nvPr/>
        </p:nvSpPr>
        <p:spPr bwMode="auto">
          <a:xfrm>
            <a:off x="11725892"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6" name="Rectangle 59">
            <a:extLst>
              <a:ext uri="{FF2B5EF4-FFF2-40B4-BE49-F238E27FC236}">
                <a16:creationId xmlns:a16="http://schemas.microsoft.com/office/drawing/2014/main" id="{63258960-6D1D-4D67-AFE7-6C7417FA7977}"/>
              </a:ext>
            </a:extLst>
          </p:cNvPr>
          <p:cNvSpPr>
            <a:spLocks noChangeArrowheads="1"/>
          </p:cNvSpPr>
          <p:nvPr/>
        </p:nvSpPr>
        <p:spPr bwMode="auto">
          <a:xfrm>
            <a:off x="354110" y="1342187"/>
            <a:ext cx="10999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7" name="Rectangle 60">
            <a:extLst>
              <a:ext uri="{FF2B5EF4-FFF2-40B4-BE49-F238E27FC236}">
                <a16:creationId xmlns:a16="http://schemas.microsoft.com/office/drawing/2014/main" id="{CF3B53C2-CA07-4D06-8438-0D7F9828ABAE}"/>
              </a:ext>
            </a:extLst>
          </p:cNvPr>
          <p:cNvSpPr>
            <a:spLocks noChangeArrowheads="1"/>
          </p:cNvSpPr>
          <p:nvPr/>
        </p:nvSpPr>
        <p:spPr bwMode="auto">
          <a:xfrm>
            <a:off x="809542" y="13421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8" name="Rectangle 61">
            <a:extLst>
              <a:ext uri="{FF2B5EF4-FFF2-40B4-BE49-F238E27FC236}">
                <a16:creationId xmlns:a16="http://schemas.microsoft.com/office/drawing/2014/main" id="{D0868746-D1A0-47AC-9F34-0192B3B37043}"/>
              </a:ext>
            </a:extLst>
          </p:cNvPr>
          <p:cNvSpPr>
            <a:spLocks noChangeArrowheads="1"/>
          </p:cNvSpPr>
          <p:nvPr/>
        </p:nvSpPr>
        <p:spPr bwMode="auto">
          <a:xfrm>
            <a:off x="1263805"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9" name="Rectangle 62">
            <a:extLst>
              <a:ext uri="{FF2B5EF4-FFF2-40B4-BE49-F238E27FC236}">
                <a16:creationId xmlns:a16="http://schemas.microsoft.com/office/drawing/2014/main" id="{009DD5A6-ADDF-48C9-BC16-9426AEC40A6B}"/>
              </a:ext>
            </a:extLst>
          </p:cNvPr>
          <p:cNvSpPr>
            <a:spLocks noChangeArrowheads="1"/>
          </p:cNvSpPr>
          <p:nvPr/>
        </p:nvSpPr>
        <p:spPr bwMode="auto">
          <a:xfrm>
            <a:off x="1719239" y="13421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0" name="Rectangle 63">
            <a:extLst>
              <a:ext uri="{FF2B5EF4-FFF2-40B4-BE49-F238E27FC236}">
                <a16:creationId xmlns:a16="http://schemas.microsoft.com/office/drawing/2014/main" id="{2285F7C8-078E-440F-95B4-A367E03BE7E4}"/>
              </a:ext>
            </a:extLst>
          </p:cNvPr>
          <p:cNvSpPr>
            <a:spLocks noChangeArrowheads="1"/>
          </p:cNvSpPr>
          <p:nvPr/>
        </p:nvSpPr>
        <p:spPr bwMode="auto">
          <a:xfrm>
            <a:off x="2173502"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1" name="Rectangle 64">
            <a:extLst>
              <a:ext uri="{FF2B5EF4-FFF2-40B4-BE49-F238E27FC236}">
                <a16:creationId xmlns:a16="http://schemas.microsoft.com/office/drawing/2014/main" id="{26CCF678-B825-4A9D-AF59-68723A33343A}"/>
              </a:ext>
            </a:extLst>
          </p:cNvPr>
          <p:cNvSpPr>
            <a:spLocks noChangeArrowheads="1"/>
          </p:cNvSpPr>
          <p:nvPr/>
        </p:nvSpPr>
        <p:spPr bwMode="auto">
          <a:xfrm>
            <a:off x="2628934"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2" name="Rectangle 65">
            <a:extLst>
              <a:ext uri="{FF2B5EF4-FFF2-40B4-BE49-F238E27FC236}">
                <a16:creationId xmlns:a16="http://schemas.microsoft.com/office/drawing/2014/main" id="{ECE3A29D-36C2-447D-BAC8-F721C873D213}"/>
              </a:ext>
            </a:extLst>
          </p:cNvPr>
          <p:cNvSpPr>
            <a:spLocks noChangeArrowheads="1"/>
          </p:cNvSpPr>
          <p:nvPr/>
        </p:nvSpPr>
        <p:spPr bwMode="auto">
          <a:xfrm>
            <a:off x="3083197"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3" name="Rectangle 66">
            <a:extLst>
              <a:ext uri="{FF2B5EF4-FFF2-40B4-BE49-F238E27FC236}">
                <a16:creationId xmlns:a16="http://schemas.microsoft.com/office/drawing/2014/main" id="{3EAFBB34-6EA0-4152-8AD7-5299E7456621}"/>
              </a:ext>
            </a:extLst>
          </p:cNvPr>
          <p:cNvSpPr>
            <a:spLocks noChangeArrowheads="1"/>
          </p:cNvSpPr>
          <p:nvPr/>
        </p:nvSpPr>
        <p:spPr bwMode="auto">
          <a:xfrm>
            <a:off x="3538630"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4" name="Rectangle 67">
            <a:extLst>
              <a:ext uri="{FF2B5EF4-FFF2-40B4-BE49-F238E27FC236}">
                <a16:creationId xmlns:a16="http://schemas.microsoft.com/office/drawing/2014/main" id="{2F86D70C-2640-4E78-9AC8-499F31B082EF}"/>
              </a:ext>
            </a:extLst>
          </p:cNvPr>
          <p:cNvSpPr>
            <a:spLocks noChangeArrowheads="1"/>
          </p:cNvSpPr>
          <p:nvPr/>
        </p:nvSpPr>
        <p:spPr bwMode="auto">
          <a:xfrm>
            <a:off x="3992893"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5" name="Rectangle 68">
            <a:extLst>
              <a:ext uri="{FF2B5EF4-FFF2-40B4-BE49-F238E27FC236}">
                <a16:creationId xmlns:a16="http://schemas.microsoft.com/office/drawing/2014/main" id="{A275C0EA-73CC-4699-B3C9-4A3708797370}"/>
              </a:ext>
            </a:extLst>
          </p:cNvPr>
          <p:cNvSpPr>
            <a:spLocks noChangeArrowheads="1"/>
          </p:cNvSpPr>
          <p:nvPr/>
        </p:nvSpPr>
        <p:spPr bwMode="auto">
          <a:xfrm>
            <a:off x="4448326"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6" name="Rectangle 69">
            <a:extLst>
              <a:ext uri="{FF2B5EF4-FFF2-40B4-BE49-F238E27FC236}">
                <a16:creationId xmlns:a16="http://schemas.microsoft.com/office/drawing/2014/main" id="{F86BBF02-3C76-4314-A0E0-F7356FA340F1}"/>
              </a:ext>
            </a:extLst>
          </p:cNvPr>
          <p:cNvSpPr>
            <a:spLocks noChangeArrowheads="1"/>
          </p:cNvSpPr>
          <p:nvPr/>
        </p:nvSpPr>
        <p:spPr bwMode="auto">
          <a:xfrm>
            <a:off x="4902589"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7" name="Rectangle 70">
            <a:extLst>
              <a:ext uri="{FF2B5EF4-FFF2-40B4-BE49-F238E27FC236}">
                <a16:creationId xmlns:a16="http://schemas.microsoft.com/office/drawing/2014/main" id="{F2323DB0-CBBB-4827-9FCF-88B352492E24}"/>
              </a:ext>
            </a:extLst>
          </p:cNvPr>
          <p:cNvSpPr>
            <a:spLocks noChangeArrowheads="1"/>
          </p:cNvSpPr>
          <p:nvPr/>
        </p:nvSpPr>
        <p:spPr bwMode="auto">
          <a:xfrm>
            <a:off x="5358022"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8" name="Rectangle 71">
            <a:extLst>
              <a:ext uri="{FF2B5EF4-FFF2-40B4-BE49-F238E27FC236}">
                <a16:creationId xmlns:a16="http://schemas.microsoft.com/office/drawing/2014/main" id="{6C55D080-856F-44CE-A0EC-C7625E2A2D45}"/>
              </a:ext>
            </a:extLst>
          </p:cNvPr>
          <p:cNvSpPr>
            <a:spLocks noChangeArrowheads="1"/>
          </p:cNvSpPr>
          <p:nvPr/>
        </p:nvSpPr>
        <p:spPr bwMode="auto">
          <a:xfrm>
            <a:off x="5812285"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9" name="Rectangle 72">
            <a:extLst>
              <a:ext uri="{FF2B5EF4-FFF2-40B4-BE49-F238E27FC236}">
                <a16:creationId xmlns:a16="http://schemas.microsoft.com/office/drawing/2014/main" id="{8BF6FDB3-DFE2-48BE-8E96-9C26D4FD9092}"/>
              </a:ext>
            </a:extLst>
          </p:cNvPr>
          <p:cNvSpPr>
            <a:spLocks noChangeArrowheads="1"/>
          </p:cNvSpPr>
          <p:nvPr/>
        </p:nvSpPr>
        <p:spPr bwMode="auto">
          <a:xfrm>
            <a:off x="6267717"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0" name="Rectangle 73">
            <a:extLst>
              <a:ext uri="{FF2B5EF4-FFF2-40B4-BE49-F238E27FC236}">
                <a16:creationId xmlns:a16="http://schemas.microsoft.com/office/drawing/2014/main" id="{D430B815-9711-421A-B4EE-DC1E51BD09E7}"/>
              </a:ext>
            </a:extLst>
          </p:cNvPr>
          <p:cNvSpPr>
            <a:spLocks noChangeArrowheads="1"/>
          </p:cNvSpPr>
          <p:nvPr/>
        </p:nvSpPr>
        <p:spPr bwMode="auto">
          <a:xfrm>
            <a:off x="6721980"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1" name="Rectangle 74">
            <a:extLst>
              <a:ext uri="{FF2B5EF4-FFF2-40B4-BE49-F238E27FC236}">
                <a16:creationId xmlns:a16="http://schemas.microsoft.com/office/drawing/2014/main" id="{B8A5CB15-B1A9-4CE5-AD04-579255B67651}"/>
              </a:ext>
            </a:extLst>
          </p:cNvPr>
          <p:cNvSpPr>
            <a:spLocks noChangeArrowheads="1"/>
          </p:cNvSpPr>
          <p:nvPr/>
        </p:nvSpPr>
        <p:spPr bwMode="auto">
          <a:xfrm>
            <a:off x="7177414"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2" name="Rectangle 75">
            <a:extLst>
              <a:ext uri="{FF2B5EF4-FFF2-40B4-BE49-F238E27FC236}">
                <a16:creationId xmlns:a16="http://schemas.microsoft.com/office/drawing/2014/main" id="{6F6AC38A-D3A1-44B2-8398-DA177502859A}"/>
              </a:ext>
            </a:extLst>
          </p:cNvPr>
          <p:cNvSpPr>
            <a:spLocks noChangeArrowheads="1"/>
          </p:cNvSpPr>
          <p:nvPr/>
        </p:nvSpPr>
        <p:spPr bwMode="auto">
          <a:xfrm>
            <a:off x="7631676"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3" name="Rectangle 76">
            <a:extLst>
              <a:ext uri="{FF2B5EF4-FFF2-40B4-BE49-F238E27FC236}">
                <a16:creationId xmlns:a16="http://schemas.microsoft.com/office/drawing/2014/main" id="{6A4C12CD-07BF-46EB-AC44-6B119866CF4B}"/>
              </a:ext>
            </a:extLst>
          </p:cNvPr>
          <p:cNvSpPr>
            <a:spLocks noChangeArrowheads="1"/>
          </p:cNvSpPr>
          <p:nvPr/>
        </p:nvSpPr>
        <p:spPr bwMode="auto">
          <a:xfrm>
            <a:off x="8087109"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4" name="Rectangle 77">
            <a:extLst>
              <a:ext uri="{FF2B5EF4-FFF2-40B4-BE49-F238E27FC236}">
                <a16:creationId xmlns:a16="http://schemas.microsoft.com/office/drawing/2014/main" id="{5C4A1230-B968-451A-B024-8739FD0C1F93}"/>
              </a:ext>
            </a:extLst>
          </p:cNvPr>
          <p:cNvSpPr>
            <a:spLocks noChangeArrowheads="1"/>
          </p:cNvSpPr>
          <p:nvPr/>
        </p:nvSpPr>
        <p:spPr bwMode="auto">
          <a:xfrm>
            <a:off x="8541372"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5" name="Rectangle 78">
            <a:extLst>
              <a:ext uri="{FF2B5EF4-FFF2-40B4-BE49-F238E27FC236}">
                <a16:creationId xmlns:a16="http://schemas.microsoft.com/office/drawing/2014/main" id="{D75AC3CE-9734-481C-9D3F-2AF13116EE55}"/>
              </a:ext>
            </a:extLst>
          </p:cNvPr>
          <p:cNvSpPr>
            <a:spLocks noChangeArrowheads="1"/>
          </p:cNvSpPr>
          <p:nvPr/>
        </p:nvSpPr>
        <p:spPr bwMode="auto">
          <a:xfrm>
            <a:off x="8996805"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6" name="Rectangle 79">
            <a:extLst>
              <a:ext uri="{FF2B5EF4-FFF2-40B4-BE49-F238E27FC236}">
                <a16:creationId xmlns:a16="http://schemas.microsoft.com/office/drawing/2014/main" id="{69A12AE9-4D1E-4F86-ABCC-DC9AA3068AA9}"/>
              </a:ext>
            </a:extLst>
          </p:cNvPr>
          <p:cNvSpPr>
            <a:spLocks noChangeArrowheads="1"/>
          </p:cNvSpPr>
          <p:nvPr/>
        </p:nvSpPr>
        <p:spPr bwMode="auto">
          <a:xfrm>
            <a:off x="9451068"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7" name="Rectangle 80">
            <a:extLst>
              <a:ext uri="{FF2B5EF4-FFF2-40B4-BE49-F238E27FC236}">
                <a16:creationId xmlns:a16="http://schemas.microsoft.com/office/drawing/2014/main" id="{30C6E2D2-A01B-4BF9-9EAF-4F62A9AF7214}"/>
              </a:ext>
            </a:extLst>
          </p:cNvPr>
          <p:cNvSpPr>
            <a:spLocks noChangeArrowheads="1"/>
          </p:cNvSpPr>
          <p:nvPr/>
        </p:nvSpPr>
        <p:spPr bwMode="auto">
          <a:xfrm>
            <a:off x="9906501"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8" name="Rectangle 81">
            <a:extLst>
              <a:ext uri="{FF2B5EF4-FFF2-40B4-BE49-F238E27FC236}">
                <a16:creationId xmlns:a16="http://schemas.microsoft.com/office/drawing/2014/main" id="{C9F10DE1-A75B-4DA6-AACE-23581D8E642C}"/>
              </a:ext>
            </a:extLst>
          </p:cNvPr>
          <p:cNvSpPr>
            <a:spLocks noChangeArrowheads="1"/>
          </p:cNvSpPr>
          <p:nvPr/>
        </p:nvSpPr>
        <p:spPr bwMode="auto">
          <a:xfrm>
            <a:off x="10360763"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9" name="Rectangle 82">
            <a:extLst>
              <a:ext uri="{FF2B5EF4-FFF2-40B4-BE49-F238E27FC236}">
                <a16:creationId xmlns:a16="http://schemas.microsoft.com/office/drawing/2014/main" id="{0A775802-DD96-46A9-9F60-3C0D0736E331}"/>
              </a:ext>
            </a:extLst>
          </p:cNvPr>
          <p:cNvSpPr>
            <a:spLocks noChangeArrowheads="1"/>
          </p:cNvSpPr>
          <p:nvPr/>
        </p:nvSpPr>
        <p:spPr bwMode="auto">
          <a:xfrm>
            <a:off x="10816197"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0" name="Rectangle 83">
            <a:extLst>
              <a:ext uri="{FF2B5EF4-FFF2-40B4-BE49-F238E27FC236}">
                <a16:creationId xmlns:a16="http://schemas.microsoft.com/office/drawing/2014/main" id="{D665EA6F-14AA-4648-AB60-F7117F986461}"/>
              </a:ext>
            </a:extLst>
          </p:cNvPr>
          <p:cNvSpPr>
            <a:spLocks noChangeArrowheads="1"/>
          </p:cNvSpPr>
          <p:nvPr/>
        </p:nvSpPr>
        <p:spPr bwMode="auto">
          <a:xfrm>
            <a:off x="11270460"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1" name="Rectangle 84">
            <a:extLst>
              <a:ext uri="{FF2B5EF4-FFF2-40B4-BE49-F238E27FC236}">
                <a16:creationId xmlns:a16="http://schemas.microsoft.com/office/drawing/2014/main" id="{ACB843B8-638E-4047-9D91-8223083C0D1C}"/>
              </a:ext>
            </a:extLst>
          </p:cNvPr>
          <p:cNvSpPr>
            <a:spLocks noChangeArrowheads="1"/>
          </p:cNvSpPr>
          <p:nvPr/>
        </p:nvSpPr>
        <p:spPr bwMode="auto">
          <a:xfrm>
            <a:off x="11725892"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2" name="Rectangle 86">
            <a:extLst>
              <a:ext uri="{FF2B5EF4-FFF2-40B4-BE49-F238E27FC236}">
                <a16:creationId xmlns:a16="http://schemas.microsoft.com/office/drawing/2014/main" id="{B7163B2C-02BA-42E9-BFC1-6A12FD59E5B3}"/>
              </a:ext>
            </a:extLst>
          </p:cNvPr>
          <p:cNvSpPr>
            <a:spLocks noChangeArrowheads="1"/>
          </p:cNvSpPr>
          <p:nvPr/>
        </p:nvSpPr>
        <p:spPr bwMode="auto">
          <a:xfrm>
            <a:off x="354110" y="18505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3" name="Rectangle 87">
            <a:extLst>
              <a:ext uri="{FF2B5EF4-FFF2-40B4-BE49-F238E27FC236}">
                <a16:creationId xmlns:a16="http://schemas.microsoft.com/office/drawing/2014/main" id="{0B2288ED-33E4-4DE9-A750-24B68416FDD7}"/>
              </a:ext>
            </a:extLst>
          </p:cNvPr>
          <p:cNvSpPr>
            <a:spLocks noChangeArrowheads="1"/>
          </p:cNvSpPr>
          <p:nvPr/>
        </p:nvSpPr>
        <p:spPr bwMode="auto">
          <a:xfrm>
            <a:off x="809542"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4" name="Rectangle 88">
            <a:extLst>
              <a:ext uri="{FF2B5EF4-FFF2-40B4-BE49-F238E27FC236}">
                <a16:creationId xmlns:a16="http://schemas.microsoft.com/office/drawing/2014/main" id="{69096790-3EDA-447C-B893-B58EB23115A1}"/>
              </a:ext>
            </a:extLst>
          </p:cNvPr>
          <p:cNvSpPr>
            <a:spLocks noChangeArrowheads="1"/>
          </p:cNvSpPr>
          <p:nvPr/>
        </p:nvSpPr>
        <p:spPr bwMode="auto">
          <a:xfrm>
            <a:off x="1263805" y="18505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5" name="Rectangle 89">
            <a:extLst>
              <a:ext uri="{FF2B5EF4-FFF2-40B4-BE49-F238E27FC236}">
                <a16:creationId xmlns:a16="http://schemas.microsoft.com/office/drawing/2014/main" id="{CE854A02-0132-4C04-ADC5-9E062CF231BE}"/>
              </a:ext>
            </a:extLst>
          </p:cNvPr>
          <p:cNvSpPr>
            <a:spLocks noChangeArrowheads="1"/>
          </p:cNvSpPr>
          <p:nvPr/>
        </p:nvSpPr>
        <p:spPr bwMode="auto">
          <a:xfrm>
            <a:off x="1719239" y="1850579"/>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6" name="Rectangle 90">
            <a:extLst>
              <a:ext uri="{FF2B5EF4-FFF2-40B4-BE49-F238E27FC236}">
                <a16:creationId xmlns:a16="http://schemas.microsoft.com/office/drawing/2014/main" id="{E95D99AF-99D5-475B-AE63-90F7E8CC67AF}"/>
              </a:ext>
            </a:extLst>
          </p:cNvPr>
          <p:cNvSpPr>
            <a:spLocks noChangeArrowheads="1"/>
          </p:cNvSpPr>
          <p:nvPr/>
        </p:nvSpPr>
        <p:spPr bwMode="auto">
          <a:xfrm>
            <a:off x="2173502" y="18505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7" name="Rectangle 91">
            <a:extLst>
              <a:ext uri="{FF2B5EF4-FFF2-40B4-BE49-F238E27FC236}">
                <a16:creationId xmlns:a16="http://schemas.microsoft.com/office/drawing/2014/main" id="{A34BE509-D4BA-40A3-A4CD-3DF07B9E19D0}"/>
              </a:ext>
            </a:extLst>
          </p:cNvPr>
          <p:cNvSpPr>
            <a:spLocks noChangeArrowheads="1"/>
          </p:cNvSpPr>
          <p:nvPr/>
        </p:nvSpPr>
        <p:spPr bwMode="auto">
          <a:xfrm>
            <a:off x="2628934"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8" name="Rectangle 92">
            <a:extLst>
              <a:ext uri="{FF2B5EF4-FFF2-40B4-BE49-F238E27FC236}">
                <a16:creationId xmlns:a16="http://schemas.microsoft.com/office/drawing/2014/main" id="{A37FB970-0E25-4676-BC34-1A82728AF1D7}"/>
              </a:ext>
            </a:extLst>
          </p:cNvPr>
          <p:cNvSpPr>
            <a:spLocks noChangeArrowheads="1"/>
          </p:cNvSpPr>
          <p:nvPr/>
        </p:nvSpPr>
        <p:spPr bwMode="auto">
          <a:xfrm>
            <a:off x="3083197" y="18505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9" name="Rectangle 105">
            <a:extLst>
              <a:ext uri="{FF2B5EF4-FFF2-40B4-BE49-F238E27FC236}">
                <a16:creationId xmlns:a16="http://schemas.microsoft.com/office/drawing/2014/main" id="{970F9FCF-AA68-4E8F-8EA5-AAC4C5810EAB}"/>
              </a:ext>
            </a:extLst>
          </p:cNvPr>
          <p:cNvSpPr>
            <a:spLocks noChangeArrowheads="1"/>
          </p:cNvSpPr>
          <p:nvPr/>
        </p:nvSpPr>
        <p:spPr bwMode="auto">
          <a:xfrm>
            <a:off x="8996805"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0" name="Rectangle 106">
            <a:extLst>
              <a:ext uri="{FF2B5EF4-FFF2-40B4-BE49-F238E27FC236}">
                <a16:creationId xmlns:a16="http://schemas.microsoft.com/office/drawing/2014/main" id="{9D296959-779A-4776-ABF7-2FF2A73C81D2}"/>
              </a:ext>
            </a:extLst>
          </p:cNvPr>
          <p:cNvSpPr>
            <a:spLocks noChangeArrowheads="1"/>
          </p:cNvSpPr>
          <p:nvPr/>
        </p:nvSpPr>
        <p:spPr bwMode="auto">
          <a:xfrm>
            <a:off x="9451068" y="18505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1" name="Rectangle 107">
            <a:extLst>
              <a:ext uri="{FF2B5EF4-FFF2-40B4-BE49-F238E27FC236}">
                <a16:creationId xmlns:a16="http://schemas.microsoft.com/office/drawing/2014/main" id="{59855A4C-2548-423F-B57F-42922BC9B572}"/>
              </a:ext>
            </a:extLst>
          </p:cNvPr>
          <p:cNvSpPr>
            <a:spLocks noChangeArrowheads="1"/>
          </p:cNvSpPr>
          <p:nvPr/>
        </p:nvSpPr>
        <p:spPr bwMode="auto">
          <a:xfrm>
            <a:off x="9906501"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2" name="Rectangle 108">
            <a:extLst>
              <a:ext uri="{FF2B5EF4-FFF2-40B4-BE49-F238E27FC236}">
                <a16:creationId xmlns:a16="http://schemas.microsoft.com/office/drawing/2014/main" id="{54509127-BDD5-48E1-BE65-947CAC6B0439}"/>
              </a:ext>
            </a:extLst>
          </p:cNvPr>
          <p:cNvSpPr>
            <a:spLocks noChangeArrowheads="1"/>
          </p:cNvSpPr>
          <p:nvPr/>
        </p:nvSpPr>
        <p:spPr bwMode="auto">
          <a:xfrm>
            <a:off x="10360763" y="18505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3" name="Rectangle 109">
            <a:extLst>
              <a:ext uri="{FF2B5EF4-FFF2-40B4-BE49-F238E27FC236}">
                <a16:creationId xmlns:a16="http://schemas.microsoft.com/office/drawing/2014/main" id="{58C13B87-F971-4720-889B-EE6DE93E6B49}"/>
              </a:ext>
            </a:extLst>
          </p:cNvPr>
          <p:cNvSpPr>
            <a:spLocks noChangeArrowheads="1"/>
          </p:cNvSpPr>
          <p:nvPr/>
        </p:nvSpPr>
        <p:spPr bwMode="auto">
          <a:xfrm>
            <a:off x="10816197"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4" name="Rectangle 110">
            <a:extLst>
              <a:ext uri="{FF2B5EF4-FFF2-40B4-BE49-F238E27FC236}">
                <a16:creationId xmlns:a16="http://schemas.microsoft.com/office/drawing/2014/main" id="{681AD0E1-0BA7-4208-8DF7-EAB9E75AECF0}"/>
              </a:ext>
            </a:extLst>
          </p:cNvPr>
          <p:cNvSpPr>
            <a:spLocks noChangeArrowheads="1"/>
          </p:cNvSpPr>
          <p:nvPr/>
        </p:nvSpPr>
        <p:spPr bwMode="auto">
          <a:xfrm>
            <a:off x="11270460" y="18505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5" name="Rectangle 111">
            <a:extLst>
              <a:ext uri="{FF2B5EF4-FFF2-40B4-BE49-F238E27FC236}">
                <a16:creationId xmlns:a16="http://schemas.microsoft.com/office/drawing/2014/main" id="{FCBB3D30-B78E-44FC-8174-C95F9A1641DF}"/>
              </a:ext>
            </a:extLst>
          </p:cNvPr>
          <p:cNvSpPr>
            <a:spLocks noChangeArrowheads="1"/>
          </p:cNvSpPr>
          <p:nvPr/>
        </p:nvSpPr>
        <p:spPr bwMode="auto">
          <a:xfrm>
            <a:off x="11725892"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6" name="Rectangle 113">
            <a:extLst>
              <a:ext uri="{FF2B5EF4-FFF2-40B4-BE49-F238E27FC236}">
                <a16:creationId xmlns:a16="http://schemas.microsoft.com/office/drawing/2014/main" id="{699FABD8-D290-42AB-87FC-C9A58ADC7A0F}"/>
              </a:ext>
            </a:extLst>
          </p:cNvPr>
          <p:cNvSpPr>
            <a:spLocks noChangeArrowheads="1"/>
          </p:cNvSpPr>
          <p:nvPr/>
        </p:nvSpPr>
        <p:spPr bwMode="auto">
          <a:xfrm>
            <a:off x="354110" y="23589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7" name="Rectangle 114">
            <a:extLst>
              <a:ext uri="{FF2B5EF4-FFF2-40B4-BE49-F238E27FC236}">
                <a16:creationId xmlns:a16="http://schemas.microsoft.com/office/drawing/2014/main" id="{0B4D148D-F129-4DB7-88C2-471CB37E2DFF}"/>
              </a:ext>
            </a:extLst>
          </p:cNvPr>
          <p:cNvSpPr>
            <a:spLocks noChangeArrowheads="1"/>
          </p:cNvSpPr>
          <p:nvPr/>
        </p:nvSpPr>
        <p:spPr bwMode="auto">
          <a:xfrm>
            <a:off x="809542"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8" name="Rectangle 115">
            <a:extLst>
              <a:ext uri="{FF2B5EF4-FFF2-40B4-BE49-F238E27FC236}">
                <a16:creationId xmlns:a16="http://schemas.microsoft.com/office/drawing/2014/main" id="{6DF2FDEE-C085-4999-B8E9-1B5D1D8FDA58}"/>
              </a:ext>
            </a:extLst>
          </p:cNvPr>
          <p:cNvSpPr>
            <a:spLocks noChangeArrowheads="1"/>
          </p:cNvSpPr>
          <p:nvPr/>
        </p:nvSpPr>
        <p:spPr bwMode="auto">
          <a:xfrm>
            <a:off x="1263805" y="2358971"/>
            <a:ext cx="10999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9" name="Rectangle 116">
            <a:extLst>
              <a:ext uri="{FF2B5EF4-FFF2-40B4-BE49-F238E27FC236}">
                <a16:creationId xmlns:a16="http://schemas.microsoft.com/office/drawing/2014/main" id="{2F001154-22EC-4762-9895-75CD714E3181}"/>
              </a:ext>
            </a:extLst>
          </p:cNvPr>
          <p:cNvSpPr>
            <a:spLocks noChangeArrowheads="1"/>
          </p:cNvSpPr>
          <p:nvPr/>
        </p:nvSpPr>
        <p:spPr bwMode="auto">
          <a:xfrm>
            <a:off x="1719239"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0" name="Rectangle 117">
            <a:extLst>
              <a:ext uri="{FF2B5EF4-FFF2-40B4-BE49-F238E27FC236}">
                <a16:creationId xmlns:a16="http://schemas.microsoft.com/office/drawing/2014/main" id="{8CB1148A-8A8E-4217-B7AD-E1D5D2B0D9EB}"/>
              </a:ext>
            </a:extLst>
          </p:cNvPr>
          <p:cNvSpPr>
            <a:spLocks noChangeArrowheads="1"/>
          </p:cNvSpPr>
          <p:nvPr/>
        </p:nvSpPr>
        <p:spPr bwMode="auto">
          <a:xfrm>
            <a:off x="2173502" y="2358971"/>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1" name="Rectangle 118">
            <a:extLst>
              <a:ext uri="{FF2B5EF4-FFF2-40B4-BE49-F238E27FC236}">
                <a16:creationId xmlns:a16="http://schemas.microsoft.com/office/drawing/2014/main" id="{20FE1950-CE5A-4D2F-96A0-94186638CA98}"/>
              </a:ext>
            </a:extLst>
          </p:cNvPr>
          <p:cNvSpPr>
            <a:spLocks noChangeArrowheads="1"/>
          </p:cNvSpPr>
          <p:nvPr/>
        </p:nvSpPr>
        <p:spPr bwMode="auto">
          <a:xfrm>
            <a:off x="2628934"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2" name="Rectangle 119">
            <a:extLst>
              <a:ext uri="{FF2B5EF4-FFF2-40B4-BE49-F238E27FC236}">
                <a16:creationId xmlns:a16="http://schemas.microsoft.com/office/drawing/2014/main" id="{83A14354-B3F5-4073-AA5C-F099A82F6A08}"/>
              </a:ext>
            </a:extLst>
          </p:cNvPr>
          <p:cNvSpPr>
            <a:spLocks noChangeArrowheads="1"/>
          </p:cNvSpPr>
          <p:nvPr/>
        </p:nvSpPr>
        <p:spPr bwMode="auto">
          <a:xfrm>
            <a:off x="3083197" y="23589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3" name="Rectangle 132">
            <a:extLst>
              <a:ext uri="{FF2B5EF4-FFF2-40B4-BE49-F238E27FC236}">
                <a16:creationId xmlns:a16="http://schemas.microsoft.com/office/drawing/2014/main" id="{76AA0892-AC62-4F6F-833D-458C99E021BD}"/>
              </a:ext>
            </a:extLst>
          </p:cNvPr>
          <p:cNvSpPr>
            <a:spLocks noChangeArrowheads="1"/>
          </p:cNvSpPr>
          <p:nvPr/>
        </p:nvSpPr>
        <p:spPr bwMode="auto">
          <a:xfrm>
            <a:off x="8996805"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4" name="Rectangle 133">
            <a:extLst>
              <a:ext uri="{FF2B5EF4-FFF2-40B4-BE49-F238E27FC236}">
                <a16:creationId xmlns:a16="http://schemas.microsoft.com/office/drawing/2014/main" id="{A9C2DB91-40AA-4597-9B38-C5864CB8F9BE}"/>
              </a:ext>
            </a:extLst>
          </p:cNvPr>
          <p:cNvSpPr>
            <a:spLocks noChangeArrowheads="1"/>
          </p:cNvSpPr>
          <p:nvPr/>
        </p:nvSpPr>
        <p:spPr bwMode="auto">
          <a:xfrm>
            <a:off x="9451068" y="23589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5" name="Rectangle 134">
            <a:extLst>
              <a:ext uri="{FF2B5EF4-FFF2-40B4-BE49-F238E27FC236}">
                <a16:creationId xmlns:a16="http://schemas.microsoft.com/office/drawing/2014/main" id="{4C7BF4BD-0F20-4B33-94A1-72CA3EDF2983}"/>
              </a:ext>
            </a:extLst>
          </p:cNvPr>
          <p:cNvSpPr>
            <a:spLocks noChangeArrowheads="1"/>
          </p:cNvSpPr>
          <p:nvPr/>
        </p:nvSpPr>
        <p:spPr bwMode="auto">
          <a:xfrm>
            <a:off x="9906501"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6" name="Rectangle 135">
            <a:extLst>
              <a:ext uri="{FF2B5EF4-FFF2-40B4-BE49-F238E27FC236}">
                <a16:creationId xmlns:a16="http://schemas.microsoft.com/office/drawing/2014/main" id="{06A886E0-5EF6-4EF7-A054-B2E0B10BC970}"/>
              </a:ext>
            </a:extLst>
          </p:cNvPr>
          <p:cNvSpPr>
            <a:spLocks noChangeArrowheads="1"/>
          </p:cNvSpPr>
          <p:nvPr/>
        </p:nvSpPr>
        <p:spPr bwMode="auto">
          <a:xfrm>
            <a:off x="10360763" y="23589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7" name="Rectangle 136">
            <a:extLst>
              <a:ext uri="{FF2B5EF4-FFF2-40B4-BE49-F238E27FC236}">
                <a16:creationId xmlns:a16="http://schemas.microsoft.com/office/drawing/2014/main" id="{15585719-9169-4D98-80F3-2CB8A58F3F5E}"/>
              </a:ext>
            </a:extLst>
          </p:cNvPr>
          <p:cNvSpPr>
            <a:spLocks noChangeArrowheads="1"/>
          </p:cNvSpPr>
          <p:nvPr/>
        </p:nvSpPr>
        <p:spPr bwMode="auto">
          <a:xfrm>
            <a:off x="10816197"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8" name="Rectangle 137">
            <a:extLst>
              <a:ext uri="{FF2B5EF4-FFF2-40B4-BE49-F238E27FC236}">
                <a16:creationId xmlns:a16="http://schemas.microsoft.com/office/drawing/2014/main" id="{1528ECA1-B6B5-4F12-B518-F98298404AD8}"/>
              </a:ext>
            </a:extLst>
          </p:cNvPr>
          <p:cNvSpPr>
            <a:spLocks noChangeArrowheads="1"/>
          </p:cNvSpPr>
          <p:nvPr/>
        </p:nvSpPr>
        <p:spPr bwMode="auto">
          <a:xfrm>
            <a:off x="11270460" y="23589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9" name="Rectangle 138">
            <a:extLst>
              <a:ext uri="{FF2B5EF4-FFF2-40B4-BE49-F238E27FC236}">
                <a16:creationId xmlns:a16="http://schemas.microsoft.com/office/drawing/2014/main" id="{A5E04FCD-9144-4125-B905-01BA90E876FE}"/>
              </a:ext>
            </a:extLst>
          </p:cNvPr>
          <p:cNvSpPr>
            <a:spLocks noChangeArrowheads="1"/>
          </p:cNvSpPr>
          <p:nvPr/>
        </p:nvSpPr>
        <p:spPr bwMode="auto">
          <a:xfrm>
            <a:off x="11725892"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0" name="Rectangle 140">
            <a:extLst>
              <a:ext uri="{FF2B5EF4-FFF2-40B4-BE49-F238E27FC236}">
                <a16:creationId xmlns:a16="http://schemas.microsoft.com/office/drawing/2014/main" id="{A3A97D31-5EE8-448D-8A5F-2BFCFB9E7036}"/>
              </a:ext>
            </a:extLst>
          </p:cNvPr>
          <p:cNvSpPr>
            <a:spLocks noChangeArrowheads="1"/>
          </p:cNvSpPr>
          <p:nvPr/>
        </p:nvSpPr>
        <p:spPr bwMode="auto">
          <a:xfrm>
            <a:off x="354110" y="2866195"/>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1" name="Rectangle 141">
            <a:extLst>
              <a:ext uri="{FF2B5EF4-FFF2-40B4-BE49-F238E27FC236}">
                <a16:creationId xmlns:a16="http://schemas.microsoft.com/office/drawing/2014/main" id="{D5A6A0D9-0DCB-4C02-B821-ECBB42E71769}"/>
              </a:ext>
            </a:extLst>
          </p:cNvPr>
          <p:cNvSpPr>
            <a:spLocks noChangeArrowheads="1"/>
          </p:cNvSpPr>
          <p:nvPr/>
        </p:nvSpPr>
        <p:spPr bwMode="auto">
          <a:xfrm>
            <a:off x="809542" y="2866195"/>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2" name="Rectangle 142">
            <a:extLst>
              <a:ext uri="{FF2B5EF4-FFF2-40B4-BE49-F238E27FC236}">
                <a16:creationId xmlns:a16="http://schemas.microsoft.com/office/drawing/2014/main" id="{E4CFE5B5-7797-4C7B-B3D9-787A3D923EFF}"/>
              </a:ext>
            </a:extLst>
          </p:cNvPr>
          <p:cNvSpPr>
            <a:spLocks noChangeArrowheads="1"/>
          </p:cNvSpPr>
          <p:nvPr/>
        </p:nvSpPr>
        <p:spPr bwMode="auto">
          <a:xfrm>
            <a:off x="1263805"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3" name="Rectangle 143">
            <a:extLst>
              <a:ext uri="{FF2B5EF4-FFF2-40B4-BE49-F238E27FC236}">
                <a16:creationId xmlns:a16="http://schemas.microsoft.com/office/drawing/2014/main" id="{16868543-F08E-4EF2-A138-A5D60AD4C433}"/>
              </a:ext>
            </a:extLst>
          </p:cNvPr>
          <p:cNvSpPr>
            <a:spLocks noChangeArrowheads="1"/>
          </p:cNvSpPr>
          <p:nvPr/>
        </p:nvSpPr>
        <p:spPr bwMode="auto">
          <a:xfrm>
            <a:off x="1719239"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4" name="Rectangle 144">
            <a:extLst>
              <a:ext uri="{FF2B5EF4-FFF2-40B4-BE49-F238E27FC236}">
                <a16:creationId xmlns:a16="http://schemas.microsoft.com/office/drawing/2014/main" id="{7AA615AC-F660-426D-A925-78A832B1F87C}"/>
              </a:ext>
            </a:extLst>
          </p:cNvPr>
          <p:cNvSpPr>
            <a:spLocks noChangeArrowheads="1"/>
          </p:cNvSpPr>
          <p:nvPr/>
        </p:nvSpPr>
        <p:spPr bwMode="auto">
          <a:xfrm>
            <a:off x="2173502"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5" name="Rectangle 145">
            <a:extLst>
              <a:ext uri="{FF2B5EF4-FFF2-40B4-BE49-F238E27FC236}">
                <a16:creationId xmlns:a16="http://schemas.microsoft.com/office/drawing/2014/main" id="{DA02DEE7-518D-4550-A98E-419A429F2830}"/>
              </a:ext>
            </a:extLst>
          </p:cNvPr>
          <p:cNvSpPr>
            <a:spLocks noChangeArrowheads="1"/>
          </p:cNvSpPr>
          <p:nvPr/>
        </p:nvSpPr>
        <p:spPr bwMode="auto">
          <a:xfrm>
            <a:off x="2628934"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6" name="Rectangle 146">
            <a:extLst>
              <a:ext uri="{FF2B5EF4-FFF2-40B4-BE49-F238E27FC236}">
                <a16:creationId xmlns:a16="http://schemas.microsoft.com/office/drawing/2014/main" id="{CF13D66E-ABF4-4967-B8B3-F517D9B3C45C}"/>
              </a:ext>
            </a:extLst>
          </p:cNvPr>
          <p:cNvSpPr>
            <a:spLocks noChangeArrowheads="1"/>
          </p:cNvSpPr>
          <p:nvPr/>
        </p:nvSpPr>
        <p:spPr bwMode="auto">
          <a:xfrm>
            <a:off x="3083197"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7" name="Rectangle 159">
            <a:extLst>
              <a:ext uri="{FF2B5EF4-FFF2-40B4-BE49-F238E27FC236}">
                <a16:creationId xmlns:a16="http://schemas.microsoft.com/office/drawing/2014/main" id="{7B7E4AC4-5592-4DE6-AD9F-62E8E5E7C391}"/>
              </a:ext>
            </a:extLst>
          </p:cNvPr>
          <p:cNvSpPr>
            <a:spLocks noChangeArrowheads="1"/>
          </p:cNvSpPr>
          <p:nvPr/>
        </p:nvSpPr>
        <p:spPr bwMode="auto">
          <a:xfrm>
            <a:off x="8996805"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8" name="Rectangle 160">
            <a:extLst>
              <a:ext uri="{FF2B5EF4-FFF2-40B4-BE49-F238E27FC236}">
                <a16:creationId xmlns:a16="http://schemas.microsoft.com/office/drawing/2014/main" id="{64C2F106-22BF-42DB-B523-838D7919E609}"/>
              </a:ext>
            </a:extLst>
          </p:cNvPr>
          <p:cNvSpPr>
            <a:spLocks noChangeArrowheads="1"/>
          </p:cNvSpPr>
          <p:nvPr/>
        </p:nvSpPr>
        <p:spPr bwMode="auto">
          <a:xfrm>
            <a:off x="9451068"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9" name="Rectangle 161">
            <a:extLst>
              <a:ext uri="{FF2B5EF4-FFF2-40B4-BE49-F238E27FC236}">
                <a16:creationId xmlns:a16="http://schemas.microsoft.com/office/drawing/2014/main" id="{476760DC-3414-46D3-8ED3-E57574242DE7}"/>
              </a:ext>
            </a:extLst>
          </p:cNvPr>
          <p:cNvSpPr>
            <a:spLocks noChangeArrowheads="1"/>
          </p:cNvSpPr>
          <p:nvPr/>
        </p:nvSpPr>
        <p:spPr bwMode="auto">
          <a:xfrm>
            <a:off x="9906501"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0" name="Rectangle 162">
            <a:extLst>
              <a:ext uri="{FF2B5EF4-FFF2-40B4-BE49-F238E27FC236}">
                <a16:creationId xmlns:a16="http://schemas.microsoft.com/office/drawing/2014/main" id="{35BC5B5E-6559-46F0-8351-DB26B20688E7}"/>
              </a:ext>
            </a:extLst>
          </p:cNvPr>
          <p:cNvSpPr>
            <a:spLocks noChangeArrowheads="1"/>
          </p:cNvSpPr>
          <p:nvPr/>
        </p:nvSpPr>
        <p:spPr bwMode="auto">
          <a:xfrm>
            <a:off x="10360763"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1" name="Rectangle 163">
            <a:extLst>
              <a:ext uri="{FF2B5EF4-FFF2-40B4-BE49-F238E27FC236}">
                <a16:creationId xmlns:a16="http://schemas.microsoft.com/office/drawing/2014/main" id="{524E5712-0FF8-47E1-B2AE-812F34F65ED9}"/>
              </a:ext>
            </a:extLst>
          </p:cNvPr>
          <p:cNvSpPr>
            <a:spLocks noChangeArrowheads="1"/>
          </p:cNvSpPr>
          <p:nvPr/>
        </p:nvSpPr>
        <p:spPr bwMode="auto">
          <a:xfrm>
            <a:off x="10816197"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2" name="Rectangle 164">
            <a:extLst>
              <a:ext uri="{FF2B5EF4-FFF2-40B4-BE49-F238E27FC236}">
                <a16:creationId xmlns:a16="http://schemas.microsoft.com/office/drawing/2014/main" id="{617C8CE6-515E-494D-A867-E140F467B681}"/>
              </a:ext>
            </a:extLst>
          </p:cNvPr>
          <p:cNvSpPr>
            <a:spLocks noChangeArrowheads="1"/>
          </p:cNvSpPr>
          <p:nvPr/>
        </p:nvSpPr>
        <p:spPr bwMode="auto">
          <a:xfrm>
            <a:off x="11270460"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3" name="Rectangle 165">
            <a:extLst>
              <a:ext uri="{FF2B5EF4-FFF2-40B4-BE49-F238E27FC236}">
                <a16:creationId xmlns:a16="http://schemas.microsoft.com/office/drawing/2014/main" id="{D8599EDD-A959-45FB-8FD2-64277464E977}"/>
              </a:ext>
            </a:extLst>
          </p:cNvPr>
          <p:cNvSpPr>
            <a:spLocks noChangeArrowheads="1"/>
          </p:cNvSpPr>
          <p:nvPr/>
        </p:nvSpPr>
        <p:spPr bwMode="auto">
          <a:xfrm>
            <a:off x="11725892"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4" name="Rectangle 167">
            <a:extLst>
              <a:ext uri="{FF2B5EF4-FFF2-40B4-BE49-F238E27FC236}">
                <a16:creationId xmlns:a16="http://schemas.microsoft.com/office/drawing/2014/main" id="{0603D8C1-859C-43D4-B068-9EB9FBCE206C}"/>
              </a:ext>
            </a:extLst>
          </p:cNvPr>
          <p:cNvSpPr>
            <a:spLocks noChangeArrowheads="1"/>
          </p:cNvSpPr>
          <p:nvPr/>
        </p:nvSpPr>
        <p:spPr bwMode="auto">
          <a:xfrm>
            <a:off x="354110"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5" name="Rectangle 168">
            <a:extLst>
              <a:ext uri="{FF2B5EF4-FFF2-40B4-BE49-F238E27FC236}">
                <a16:creationId xmlns:a16="http://schemas.microsoft.com/office/drawing/2014/main" id="{B93977AF-46E4-45C2-8A01-209FA245E2C2}"/>
              </a:ext>
            </a:extLst>
          </p:cNvPr>
          <p:cNvSpPr>
            <a:spLocks noChangeArrowheads="1"/>
          </p:cNvSpPr>
          <p:nvPr/>
        </p:nvSpPr>
        <p:spPr bwMode="auto">
          <a:xfrm>
            <a:off x="809542"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6" name="Rectangle 169">
            <a:extLst>
              <a:ext uri="{FF2B5EF4-FFF2-40B4-BE49-F238E27FC236}">
                <a16:creationId xmlns:a16="http://schemas.microsoft.com/office/drawing/2014/main" id="{50A4256E-5C7A-4A2F-AB2B-C8EFA85293EA}"/>
              </a:ext>
            </a:extLst>
          </p:cNvPr>
          <p:cNvSpPr>
            <a:spLocks noChangeArrowheads="1"/>
          </p:cNvSpPr>
          <p:nvPr/>
        </p:nvSpPr>
        <p:spPr bwMode="auto">
          <a:xfrm>
            <a:off x="1263805"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7" name="Rectangle 170">
            <a:extLst>
              <a:ext uri="{FF2B5EF4-FFF2-40B4-BE49-F238E27FC236}">
                <a16:creationId xmlns:a16="http://schemas.microsoft.com/office/drawing/2014/main" id="{59DD1AC1-2925-4164-9326-E23F394AFACB}"/>
              </a:ext>
            </a:extLst>
          </p:cNvPr>
          <p:cNvSpPr>
            <a:spLocks noChangeArrowheads="1"/>
          </p:cNvSpPr>
          <p:nvPr/>
        </p:nvSpPr>
        <p:spPr bwMode="auto">
          <a:xfrm>
            <a:off x="1719239"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8" name="Rectangle 171">
            <a:extLst>
              <a:ext uri="{FF2B5EF4-FFF2-40B4-BE49-F238E27FC236}">
                <a16:creationId xmlns:a16="http://schemas.microsoft.com/office/drawing/2014/main" id="{D9BD2BBC-9899-4590-8E1D-9C58972E57A8}"/>
              </a:ext>
            </a:extLst>
          </p:cNvPr>
          <p:cNvSpPr>
            <a:spLocks noChangeArrowheads="1"/>
          </p:cNvSpPr>
          <p:nvPr/>
        </p:nvSpPr>
        <p:spPr bwMode="auto">
          <a:xfrm>
            <a:off x="2173502"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9" name="Rectangle 172">
            <a:extLst>
              <a:ext uri="{FF2B5EF4-FFF2-40B4-BE49-F238E27FC236}">
                <a16:creationId xmlns:a16="http://schemas.microsoft.com/office/drawing/2014/main" id="{A93CAC56-6630-4410-BA23-589CFEF93313}"/>
              </a:ext>
            </a:extLst>
          </p:cNvPr>
          <p:cNvSpPr>
            <a:spLocks noChangeArrowheads="1"/>
          </p:cNvSpPr>
          <p:nvPr/>
        </p:nvSpPr>
        <p:spPr bwMode="auto">
          <a:xfrm>
            <a:off x="2628934"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0" name="Rectangle 173">
            <a:extLst>
              <a:ext uri="{FF2B5EF4-FFF2-40B4-BE49-F238E27FC236}">
                <a16:creationId xmlns:a16="http://schemas.microsoft.com/office/drawing/2014/main" id="{721D7B09-2669-42D7-A71A-2581A0113F13}"/>
              </a:ext>
            </a:extLst>
          </p:cNvPr>
          <p:cNvSpPr>
            <a:spLocks noChangeArrowheads="1"/>
          </p:cNvSpPr>
          <p:nvPr/>
        </p:nvSpPr>
        <p:spPr bwMode="auto">
          <a:xfrm>
            <a:off x="3083197"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1" name="Rectangle 186">
            <a:extLst>
              <a:ext uri="{FF2B5EF4-FFF2-40B4-BE49-F238E27FC236}">
                <a16:creationId xmlns:a16="http://schemas.microsoft.com/office/drawing/2014/main" id="{A024ED31-769A-4A0C-A18B-E09709B473F7}"/>
              </a:ext>
            </a:extLst>
          </p:cNvPr>
          <p:cNvSpPr>
            <a:spLocks noChangeArrowheads="1"/>
          </p:cNvSpPr>
          <p:nvPr/>
        </p:nvSpPr>
        <p:spPr bwMode="auto">
          <a:xfrm>
            <a:off x="8996805"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2" name="Rectangle 187">
            <a:extLst>
              <a:ext uri="{FF2B5EF4-FFF2-40B4-BE49-F238E27FC236}">
                <a16:creationId xmlns:a16="http://schemas.microsoft.com/office/drawing/2014/main" id="{5D25C9B2-51EB-439E-B42C-8439DBE38630}"/>
              </a:ext>
            </a:extLst>
          </p:cNvPr>
          <p:cNvSpPr>
            <a:spLocks noChangeArrowheads="1"/>
          </p:cNvSpPr>
          <p:nvPr/>
        </p:nvSpPr>
        <p:spPr bwMode="auto">
          <a:xfrm>
            <a:off x="9451068"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3" name="Rectangle 188">
            <a:extLst>
              <a:ext uri="{FF2B5EF4-FFF2-40B4-BE49-F238E27FC236}">
                <a16:creationId xmlns:a16="http://schemas.microsoft.com/office/drawing/2014/main" id="{CB51A720-AF45-41F9-BAA4-2D2D9B1A8F06}"/>
              </a:ext>
            </a:extLst>
          </p:cNvPr>
          <p:cNvSpPr>
            <a:spLocks noChangeArrowheads="1"/>
          </p:cNvSpPr>
          <p:nvPr/>
        </p:nvSpPr>
        <p:spPr bwMode="auto">
          <a:xfrm>
            <a:off x="9906501"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4" name="Rectangle 189">
            <a:extLst>
              <a:ext uri="{FF2B5EF4-FFF2-40B4-BE49-F238E27FC236}">
                <a16:creationId xmlns:a16="http://schemas.microsoft.com/office/drawing/2014/main" id="{C79495A3-835C-4974-A319-4B7063E8D511}"/>
              </a:ext>
            </a:extLst>
          </p:cNvPr>
          <p:cNvSpPr>
            <a:spLocks noChangeArrowheads="1"/>
          </p:cNvSpPr>
          <p:nvPr/>
        </p:nvSpPr>
        <p:spPr bwMode="auto">
          <a:xfrm>
            <a:off x="10360763"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5" name="Rectangle 190">
            <a:extLst>
              <a:ext uri="{FF2B5EF4-FFF2-40B4-BE49-F238E27FC236}">
                <a16:creationId xmlns:a16="http://schemas.microsoft.com/office/drawing/2014/main" id="{A635A506-51C2-4991-9EE9-6D4F58B2A78B}"/>
              </a:ext>
            </a:extLst>
          </p:cNvPr>
          <p:cNvSpPr>
            <a:spLocks noChangeArrowheads="1"/>
          </p:cNvSpPr>
          <p:nvPr/>
        </p:nvSpPr>
        <p:spPr bwMode="auto">
          <a:xfrm>
            <a:off x="10816197"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6" name="Rectangle 191">
            <a:extLst>
              <a:ext uri="{FF2B5EF4-FFF2-40B4-BE49-F238E27FC236}">
                <a16:creationId xmlns:a16="http://schemas.microsoft.com/office/drawing/2014/main" id="{08D7A92B-AB5F-4B0A-887C-7D9EBE4B1B93}"/>
              </a:ext>
            </a:extLst>
          </p:cNvPr>
          <p:cNvSpPr>
            <a:spLocks noChangeArrowheads="1"/>
          </p:cNvSpPr>
          <p:nvPr/>
        </p:nvSpPr>
        <p:spPr bwMode="auto">
          <a:xfrm>
            <a:off x="11270460"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7" name="Rectangle 192">
            <a:extLst>
              <a:ext uri="{FF2B5EF4-FFF2-40B4-BE49-F238E27FC236}">
                <a16:creationId xmlns:a16="http://schemas.microsoft.com/office/drawing/2014/main" id="{35958760-CFAF-4281-9A3D-2676F1188443}"/>
              </a:ext>
            </a:extLst>
          </p:cNvPr>
          <p:cNvSpPr>
            <a:spLocks noChangeArrowheads="1"/>
          </p:cNvSpPr>
          <p:nvPr/>
        </p:nvSpPr>
        <p:spPr bwMode="auto">
          <a:xfrm>
            <a:off x="11725892" y="33745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8" name="Rectangle 194">
            <a:extLst>
              <a:ext uri="{FF2B5EF4-FFF2-40B4-BE49-F238E27FC236}">
                <a16:creationId xmlns:a16="http://schemas.microsoft.com/office/drawing/2014/main" id="{92029F51-881A-43F7-9AA5-93A2ED11CBE1}"/>
              </a:ext>
            </a:extLst>
          </p:cNvPr>
          <p:cNvSpPr>
            <a:spLocks noChangeArrowheads="1"/>
          </p:cNvSpPr>
          <p:nvPr/>
        </p:nvSpPr>
        <p:spPr bwMode="auto">
          <a:xfrm>
            <a:off x="354110"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9" name="Rectangle 195">
            <a:extLst>
              <a:ext uri="{FF2B5EF4-FFF2-40B4-BE49-F238E27FC236}">
                <a16:creationId xmlns:a16="http://schemas.microsoft.com/office/drawing/2014/main" id="{42A3ED3D-6F9D-4F03-B4CA-936ED0F204F2}"/>
              </a:ext>
            </a:extLst>
          </p:cNvPr>
          <p:cNvSpPr>
            <a:spLocks noChangeArrowheads="1"/>
          </p:cNvSpPr>
          <p:nvPr/>
        </p:nvSpPr>
        <p:spPr bwMode="auto">
          <a:xfrm>
            <a:off x="809542" y="3882979"/>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0" name="Rectangle 196">
            <a:extLst>
              <a:ext uri="{FF2B5EF4-FFF2-40B4-BE49-F238E27FC236}">
                <a16:creationId xmlns:a16="http://schemas.microsoft.com/office/drawing/2014/main" id="{AC2A2B9C-988E-4A8C-8FAE-5034533F2906}"/>
              </a:ext>
            </a:extLst>
          </p:cNvPr>
          <p:cNvSpPr>
            <a:spLocks noChangeArrowheads="1"/>
          </p:cNvSpPr>
          <p:nvPr/>
        </p:nvSpPr>
        <p:spPr bwMode="auto">
          <a:xfrm>
            <a:off x="1263805"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1" name="Rectangle 197">
            <a:extLst>
              <a:ext uri="{FF2B5EF4-FFF2-40B4-BE49-F238E27FC236}">
                <a16:creationId xmlns:a16="http://schemas.microsoft.com/office/drawing/2014/main" id="{E2C4B438-1F77-4FA1-8C82-F295DAA97AAD}"/>
              </a:ext>
            </a:extLst>
          </p:cNvPr>
          <p:cNvSpPr>
            <a:spLocks noChangeArrowheads="1"/>
          </p:cNvSpPr>
          <p:nvPr/>
        </p:nvSpPr>
        <p:spPr bwMode="auto">
          <a:xfrm>
            <a:off x="1719239"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2" name="Rectangle 198">
            <a:extLst>
              <a:ext uri="{FF2B5EF4-FFF2-40B4-BE49-F238E27FC236}">
                <a16:creationId xmlns:a16="http://schemas.microsoft.com/office/drawing/2014/main" id="{79DC185F-3902-41A7-806F-A84ACBB11EA3}"/>
              </a:ext>
            </a:extLst>
          </p:cNvPr>
          <p:cNvSpPr>
            <a:spLocks noChangeArrowheads="1"/>
          </p:cNvSpPr>
          <p:nvPr/>
        </p:nvSpPr>
        <p:spPr bwMode="auto">
          <a:xfrm>
            <a:off x="2173502"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3" name="Rectangle 199">
            <a:extLst>
              <a:ext uri="{FF2B5EF4-FFF2-40B4-BE49-F238E27FC236}">
                <a16:creationId xmlns:a16="http://schemas.microsoft.com/office/drawing/2014/main" id="{C6E21298-E9AA-4E0A-BD16-901A320D5070}"/>
              </a:ext>
            </a:extLst>
          </p:cNvPr>
          <p:cNvSpPr>
            <a:spLocks noChangeArrowheads="1"/>
          </p:cNvSpPr>
          <p:nvPr/>
        </p:nvSpPr>
        <p:spPr bwMode="auto">
          <a:xfrm>
            <a:off x="2628934"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4" name="Rectangle 200">
            <a:extLst>
              <a:ext uri="{FF2B5EF4-FFF2-40B4-BE49-F238E27FC236}">
                <a16:creationId xmlns:a16="http://schemas.microsoft.com/office/drawing/2014/main" id="{71546F84-807D-4F8E-A64C-9BFECFED6303}"/>
              </a:ext>
            </a:extLst>
          </p:cNvPr>
          <p:cNvSpPr>
            <a:spLocks noChangeArrowheads="1"/>
          </p:cNvSpPr>
          <p:nvPr/>
        </p:nvSpPr>
        <p:spPr bwMode="auto">
          <a:xfrm>
            <a:off x="3083197"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5" name="Rectangle 214">
            <a:extLst>
              <a:ext uri="{FF2B5EF4-FFF2-40B4-BE49-F238E27FC236}">
                <a16:creationId xmlns:a16="http://schemas.microsoft.com/office/drawing/2014/main" id="{CFB4EA3C-FFA6-432E-9174-8C7700EBF454}"/>
              </a:ext>
            </a:extLst>
          </p:cNvPr>
          <p:cNvSpPr>
            <a:spLocks noChangeArrowheads="1"/>
          </p:cNvSpPr>
          <p:nvPr/>
        </p:nvSpPr>
        <p:spPr bwMode="auto">
          <a:xfrm>
            <a:off x="8996805"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6" name="Rectangle 215">
            <a:extLst>
              <a:ext uri="{FF2B5EF4-FFF2-40B4-BE49-F238E27FC236}">
                <a16:creationId xmlns:a16="http://schemas.microsoft.com/office/drawing/2014/main" id="{F8864E38-6F87-4A94-998C-DA1B4D050F30}"/>
              </a:ext>
            </a:extLst>
          </p:cNvPr>
          <p:cNvSpPr>
            <a:spLocks noChangeArrowheads="1"/>
          </p:cNvSpPr>
          <p:nvPr/>
        </p:nvSpPr>
        <p:spPr bwMode="auto">
          <a:xfrm>
            <a:off x="9451068"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7" name="Rectangle 216">
            <a:extLst>
              <a:ext uri="{FF2B5EF4-FFF2-40B4-BE49-F238E27FC236}">
                <a16:creationId xmlns:a16="http://schemas.microsoft.com/office/drawing/2014/main" id="{CE27A9F8-9958-4033-AB44-66F20B12EB24}"/>
              </a:ext>
            </a:extLst>
          </p:cNvPr>
          <p:cNvSpPr>
            <a:spLocks noChangeArrowheads="1"/>
          </p:cNvSpPr>
          <p:nvPr/>
        </p:nvSpPr>
        <p:spPr bwMode="auto">
          <a:xfrm>
            <a:off x="9906502"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8" name="Rectangle 217">
            <a:extLst>
              <a:ext uri="{FF2B5EF4-FFF2-40B4-BE49-F238E27FC236}">
                <a16:creationId xmlns:a16="http://schemas.microsoft.com/office/drawing/2014/main" id="{4B9DD88C-AAF5-42E9-B1D0-E407BBE2562D}"/>
              </a:ext>
            </a:extLst>
          </p:cNvPr>
          <p:cNvSpPr>
            <a:spLocks noChangeArrowheads="1"/>
          </p:cNvSpPr>
          <p:nvPr/>
        </p:nvSpPr>
        <p:spPr bwMode="auto">
          <a:xfrm>
            <a:off x="10360764"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9" name="Rectangle 218">
            <a:extLst>
              <a:ext uri="{FF2B5EF4-FFF2-40B4-BE49-F238E27FC236}">
                <a16:creationId xmlns:a16="http://schemas.microsoft.com/office/drawing/2014/main" id="{19811468-3F50-46A5-9FCC-E142EB047E28}"/>
              </a:ext>
            </a:extLst>
          </p:cNvPr>
          <p:cNvSpPr>
            <a:spLocks noChangeArrowheads="1"/>
          </p:cNvSpPr>
          <p:nvPr/>
        </p:nvSpPr>
        <p:spPr bwMode="auto">
          <a:xfrm>
            <a:off x="10816197"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0" name="Rectangle 219">
            <a:extLst>
              <a:ext uri="{FF2B5EF4-FFF2-40B4-BE49-F238E27FC236}">
                <a16:creationId xmlns:a16="http://schemas.microsoft.com/office/drawing/2014/main" id="{8B7D78B3-2097-4A23-9C3F-1125A291261D}"/>
              </a:ext>
            </a:extLst>
          </p:cNvPr>
          <p:cNvSpPr>
            <a:spLocks noChangeArrowheads="1"/>
          </p:cNvSpPr>
          <p:nvPr/>
        </p:nvSpPr>
        <p:spPr bwMode="auto">
          <a:xfrm>
            <a:off x="11270460" y="38829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1" name="Rectangle 220">
            <a:extLst>
              <a:ext uri="{FF2B5EF4-FFF2-40B4-BE49-F238E27FC236}">
                <a16:creationId xmlns:a16="http://schemas.microsoft.com/office/drawing/2014/main" id="{DBB4AA29-F514-41F3-B6B4-9610813E1395}"/>
              </a:ext>
            </a:extLst>
          </p:cNvPr>
          <p:cNvSpPr>
            <a:spLocks noChangeArrowheads="1"/>
          </p:cNvSpPr>
          <p:nvPr/>
        </p:nvSpPr>
        <p:spPr bwMode="auto">
          <a:xfrm>
            <a:off x="11725893"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2" name="Rectangle 222">
            <a:extLst>
              <a:ext uri="{FF2B5EF4-FFF2-40B4-BE49-F238E27FC236}">
                <a16:creationId xmlns:a16="http://schemas.microsoft.com/office/drawing/2014/main" id="{287D0D65-4B00-4631-B5FC-94D7E43E842D}"/>
              </a:ext>
            </a:extLst>
          </p:cNvPr>
          <p:cNvSpPr>
            <a:spLocks noChangeArrowheads="1"/>
          </p:cNvSpPr>
          <p:nvPr/>
        </p:nvSpPr>
        <p:spPr bwMode="auto">
          <a:xfrm>
            <a:off x="354110"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3" name="Rectangle 223">
            <a:extLst>
              <a:ext uri="{FF2B5EF4-FFF2-40B4-BE49-F238E27FC236}">
                <a16:creationId xmlns:a16="http://schemas.microsoft.com/office/drawing/2014/main" id="{FBB8768D-6FD5-4CB0-A06E-CF3727089158}"/>
              </a:ext>
            </a:extLst>
          </p:cNvPr>
          <p:cNvSpPr>
            <a:spLocks noChangeArrowheads="1"/>
          </p:cNvSpPr>
          <p:nvPr/>
        </p:nvSpPr>
        <p:spPr bwMode="auto">
          <a:xfrm>
            <a:off x="809543"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4" name="Rectangle 224">
            <a:extLst>
              <a:ext uri="{FF2B5EF4-FFF2-40B4-BE49-F238E27FC236}">
                <a16:creationId xmlns:a16="http://schemas.microsoft.com/office/drawing/2014/main" id="{281CA9FD-C68E-46EE-A725-A9F8AA1B82A2}"/>
              </a:ext>
            </a:extLst>
          </p:cNvPr>
          <p:cNvSpPr>
            <a:spLocks noChangeArrowheads="1"/>
          </p:cNvSpPr>
          <p:nvPr/>
        </p:nvSpPr>
        <p:spPr bwMode="auto">
          <a:xfrm>
            <a:off x="1263806"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5" name="Rectangle 225">
            <a:extLst>
              <a:ext uri="{FF2B5EF4-FFF2-40B4-BE49-F238E27FC236}">
                <a16:creationId xmlns:a16="http://schemas.microsoft.com/office/drawing/2014/main" id="{2C929F36-95D0-44EF-A29A-4917FCAA9DC8}"/>
              </a:ext>
            </a:extLst>
          </p:cNvPr>
          <p:cNvSpPr>
            <a:spLocks noChangeArrowheads="1"/>
          </p:cNvSpPr>
          <p:nvPr/>
        </p:nvSpPr>
        <p:spPr bwMode="auto">
          <a:xfrm>
            <a:off x="1719239"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6" name="Rectangle 226">
            <a:extLst>
              <a:ext uri="{FF2B5EF4-FFF2-40B4-BE49-F238E27FC236}">
                <a16:creationId xmlns:a16="http://schemas.microsoft.com/office/drawing/2014/main" id="{358BC528-6DA1-42F6-96D0-4B4BA226AB53}"/>
              </a:ext>
            </a:extLst>
          </p:cNvPr>
          <p:cNvSpPr>
            <a:spLocks noChangeArrowheads="1"/>
          </p:cNvSpPr>
          <p:nvPr/>
        </p:nvSpPr>
        <p:spPr bwMode="auto">
          <a:xfrm>
            <a:off x="2173502"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7" name="Rectangle 227">
            <a:extLst>
              <a:ext uri="{FF2B5EF4-FFF2-40B4-BE49-F238E27FC236}">
                <a16:creationId xmlns:a16="http://schemas.microsoft.com/office/drawing/2014/main" id="{70AA7180-339A-4FFD-AF13-4DDD53BCB65F}"/>
              </a:ext>
            </a:extLst>
          </p:cNvPr>
          <p:cNvSpPr>
            <a:spLocks noChangeArrowheads="1"/>
          </p:cNvSpPr>
          <p:nvPr/>
        </p:nvSpPr>
        <p:spPr bwMode="auto">
          <a:xfrm>
            <a:off x="2628935"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8" name="Rectangle 228">
            <a:extLst>
              <a:ext uri="{FF2B5EF4-FFF2-40B4-BE49-F238E27FC236}">
                <a16:creationId xmlns:a16="http://schemas.microsoft.com/office/drawing/2014/main" id="{29F2CEBB-46BC-4448-9E54-C7750D8C8F54}"/>
              </a:ext>
            </a:extLst>
          </p:cNvPr>
          <p:cNvSpPr>
            <a:spLocks noChangeArrowheads="1"/>
          </p:cNvSpPr>
          <p:nvPr/>
        </p:nvSpPr>
        <p:spPr bwMode="auto">
          <a:xfrm>
            <a:off x="3083198"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9" name="Rectangle 241">
            <a:extLst>
              <a:ext uri="{FF2B5EF4-FFF2-40B4-BE49-F238E27FC236}">
                <a16:creationId xmlns:a16="http://schemas.microsoft.com/office/drawing/2014/main" id="{728033F9-6F38-4655-93DC-83583534C14D}"/>
              </a:ext>
            </a:extLst>
          </p:cNvPr>
          <p:cNvSpPr>
            <a:spLocks noChangeArrowheads="1"/>
          </p:cNvSpPr>
          <p:nvPr/>
        </p:nvSpPr>
        <p:spPr bwMode="auto">
          <a:xfrm>
            <a:off x="8996805"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0" name="Rectangle 242">
            <a:extLst>
              <a:ext uri="{FF2B5EF4-FFF2-40B4-BE49-F238E27FC236}">
                <a16:creationId xmlns:a16="http://schemas.microsoft.com/office/drawing/2014/main" id="{31C757BD-CB68-4FDF-94B8-7CD58F1FB71C}"/>
              </a:ext>
            </a:extLst>
          </p:cNvPr>
          <p:cNvSpPr>
            <a:spLocks noChangeArrowheads="1"/>
          </p:cNvSpPr>
          <p:nvPr/>
        </p:nvSpPr>
        <p:spPr bwMode="auto">
          <a:xfrm>
            <a:off x="9451068"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1" name="Rectangle 243">
            <a:extLst>
              <a:ext uri="{FF2B5EF4-FFF2-40B4-BE49-F238E27FC236}">
                <a16:creationId xmlns:a16="http://schemas.microsoft.com/office/drawing/2014/main" id="{9B0E4C87-6738-405B-883B-AAE740C4C799}"/>
              </a:ext>
            </a:extLst>
          </p:cNvPr>
          <p:cNvSpPr>
            <a:spLocks noChangeArrowheads="1"/>
          </p:cNvSpPr>
          <p:nvPr/>
        </p:nvSpPr>
        <p:spPr bwMode="auto">
          <a:xfrm>
            <a:off x="9906502"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2" name="Rectangle 244">
            <a:extLst>
              <a:ext uri="{FF2B5EF4-FFF2-40B4-BE49-F238E27FC236}">
                <a16:creationId xmlns:a16="http://schemas.microsoft.com/office/drawing/2014/main" id="{DA32B563-8524-4670-AB69-252BDC266634}"/>
              </a:ext>
            </a:extLst>
          </p:cNvPr>
          <p:cNvSpPr>
            <a:spLocks noChangeArrowheads="1"/>
          </p:cNvSpPr>
          <p:nvPr/>
        </p:nvSpPr>
        <p:spPr bwMode="auto">
          <a:xfrm>
            <a:off x="10360764"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3" name="Rectangle 245">
            <a:extLst>
              <a:ext uri="{FF2B5EF4-FFF2-40B4-BE49-F238E27FC236}">
                <a16:creationId xmlns:a16="http://schemas.microsoft.com/office/drawing/2014/main" id="{6EC4888D-ACC8-4037-B218-9E9421F8C155}"/>
              </a:ext>
            </a:extLst>
          </p:cNvPr>
          <p:cNvSpPr>
            <a:spLocks noChangeArrowheads="1"/>
          </p:cNvSpPr>
          <p:nvPr/>
        </p:nvSpPr>
        <p:spPr bwMode="auto">
          <a:xfrm>
            <a:off x="10816197"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4" name="Rectangle 246">
            <a:extLst>
              <a:ext uri="{FF2B5EF4-FFF2-40B4-BE49-F238E27FC236}">
                <a16:creationId xmlns:a16="http://schemas.microsoft.com/office/drawing/2014/main" id="{E79B4470-BBFB-4BE1-89AB-C7574F8C4983}"/>
              </a:ext>
            </a:extLst>
          </p:cNvPr>
          <p:cNvSpPr>
            <a:spLocks noChangeArrowheads="1"/>
          </p:cNvSpPr>
          <p:nvPr/>
        </p:nvSpPr>
        <p:spPr bwMode="auto">
          <a:xfrm>
            <a:off x="11270460"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5" name="Rectangle 247">
            <a:extLst>
              <a:ext uri="{FF2B5EF4-FFF2-40B4-BE49-F238E27FC236}">
                <a16:creationId xmlns:a16="http://schemas.microsoft.com/office/drawing/2014/main" id="{2E2BFF5D-548A-437A-838D-19C1F071EED0}"/>
              </a:ext>
            </a:extLst>
          </p:cNvPr>
          <p:cNvSpPr>
            <a:spLocks noChangeArrowheads="1"/>
          </p:cNvSpPr>
          <p:nvPr/>
        </p:nvSpPr>
        <p:spPr bwMode="auto">
          <a:xfrm>
            <a:off x="11725893"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6" name="Rectangle 249">
            <a:extLst>
              <a:ext uri="{FF2B5EF4-FFF2-40B4-BE49-F238E27FC236}">
                <a16:creationId xmlns:a16="http://schemas.microsoft.com/office/drawing/2014/main" id="{FFCA5316-A321-453C-8CE2-53AF9364363F}"/>
              </a:ext>
            </a:extLst>
          </p:cNvPr>
          <p:cNvSpPr>
            <a:spLocks noChangeArrowheads="1"/>
          </p:cNvSpPr>
          <p:nvPr/>
        </p:nvSpPr>
        <p:spPr bwMode="auto">
          <a:xfrm>
            <a:off x="354110"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7" name="Rectangle 250">
            <a:extLst>
              <a:ext uri="{FF2B5EF4-FFF2-40B4-BE49-F238E27FC236}">
                <a16:creationId xmlns:a16="http://schemas.microsoft.com/office/drawing/2014/main" id="{AA681E6A-C814-482F-A76C-24B20AD9D03F}"/>
              </a:ext>
            </a:extLst>
          </p:cNvPr>
          <p:cNvSpPr>
            <a:spLocks noChangeArrowheads="1"/>
          </p:cNvSpPr>
          <p:nvPr/>
        </p:nvSpPr>
        <p:spPr bwMode="auto">
          <a:xfrm>
            <a:off x="809543" y="48985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8" name="Rectangle 251">
            <a:extLst>
              <a:ext uri="{FF2B5EF4-FFF2-40B4-BE49-F238E27FC236}">
                <a16:creationId xmlns:a16="http://schemas.microsoft.com/office/drawing/2014/main" id="{301C7270-7CAD-49F2-B66B-B28D94E0EF77}"/>
              </a:ext>
            </a:extLst>
          </p:cNvPr>
          <p:cNvSpPr>
            <a:spLocks noChangeArrowheads="1"/>
          </p:cNvSpPr>
          <p:nvPr/>
        </p:nvSpPr>
        <p:spPr bwMode="auto">
          <a:xfrm>
            <a:off x="1263806"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9" name="Rectangle 252">
            <a:extLst>
              <a:ext uri="{FF2B5EF4-FFF2-40B4-BE49-F238E27FC236}">
                <a16:creationId xmlns:a16="http://schemas.microsoft.com/office/drawing/2014/main" id="{979CEB10-3E83-4407-BEDC-D49144AA153C}"/>
              </a:ext>
            </a:extLst>
          </p:cNvPr>
          <p:cNvSpPr>
            <a:spLocks noChangeArrowheads="1"/>
          </p:cNvSpPr>
          <p:nvPr/>
        </p:nvSpPr>
        <p:spPr bwMode="auto">
          <a:xfrm>
            <a:off x="1719239" y="48985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0" name="Rectangle 253">
            <a:extLst>
              <a:ext uri="{FF2B5EF4-FFF2-40B4-BE49-F238E27FC236}">
                <a16:creationId xmlns:a16="http://schemas.microsoft.com/office/drawing/2014/main" id="{2F6B505E-6719-4385-8C9E-80108E1D7F7B}"/>
              </a:ext>
            </a:extLst>
          </p:cNvPr>
          <p:cNvSpPr>
            <a:spLocks noChangeArrowheads="1"/>
          </p:cNvSpPr>
          <p:nvPr/>
        </p:nvSpPr>
        <p:spPr bwMode="auto">
          <a:xfrm>
            <a:off x="2173502"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1" name="Rectangle 254">
            <a:extLst>
              <a:ext uri="{FF2B5EF4-FFF2-40B4-BE49-F238E27FC236}">
                <a16:creationId xmlns:a16="http://schemas.microsoft.com/office/drawing/2014/main" id="{032E3D58-EF2F-47C1-84FC-FFC2C3C663F7}"/>
              </a:ext>
            </a:extLst>
          </p:cNvPr>
          <p:cNvSpPr>
            <a:spLocks noChangeArrowheads="1"/>
          </p:cNvSpPr>
          <p:nvPr/>
        </p:nvSpPr>
        <p:spPr bwMode="auto">
          <a:xfrm>
            <a:off x="2628935" y="48985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2" name="Rectangle 255">
            <a:extLst>
              <a:ext uri="{FF2B5EF4-FFF2-40B4-BE49-F238E27FC236}">
                <a16:creationId xmlns:a16="http://schemas.microsoft.com/office/drawing/2014/main" id="{AE4B524B-159B-4639-80B1-B1298E934946}"/>
              </a:ext>
            </a:extLst>
          </p:cNvPr>
          <p:cNvSpPr>
            <a:spLocks noChangeArrowheads="1"/>
          </p:cNvSpPr>
          <p:nvPr/>
        </p:nvSpPr>
        <p:spPr bwMode="auto">
          <a:xfrm>
            <a:off x="3083198"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3" name="Rectangle 268">
            <a:extLst>
              <a:ext uri="{FF2B5EF4-FFF2-40B4-BE49-F238E27FC236}">
                <a16:creationId xmlns:a16="http://schemas.microsoft.com/office/drawing/2014/main" id="{F44A1C49-7120-46FC-ADFE-3126D15DCC8B}"/>
              </a:ext>
            </a:extLst>
          </p:cNvPr>
          <p:cNvSpPr>
            <a:spLocks noChangeArrowheads="1"/>
          </p:cNvSpPr>
          <p:nvPr/>
        </p:nvSpPr>
        <p:spPr bwMode="auto">
          <a:xfrm>
            <a:off x="8996805" y="48985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4" name="Rectangle 269">
            <a:extLst>
              <a:ext uri="{FF2B5EF4-FFF2-40B4-BE49-F238E27FC236}">
                <a16:creationId xmlns:a16="http://schemas.microsoft.com/office/drawing/2014/main" id="{E81048C2-AD36-49EE-9F83-DE219A886273}"/>
              </a:ext>
            </a:extLst>
          </p:cNvPr>
          <p:cNvSpPr>
            <a:spLocks noChangeArrowheads="1"/>
          </p:cNvSpPr>
          <p:nvPr/>
        </p:nvSpPr>
        <p:spPr bwMode="auto">
          <a:xfrm>
            <a:off x="9451068"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5" name="Rectangle 270">
            <a:extLst>
              <a:ext uri="{FF2B5EF4-FFF2-40B4-BE49-F238E27FC236}">
                <a16:creationId xmlns:a16="http://schemas.microsoft.com/office/drawing/2014/main" id="{1C51B872-4D89-44AD-BEC3-889DD85942BD}"/>
              </a:ext>
            </a:extLst>
          </p:cNvPr>
          <p:cNvSpPr>
            <a:spLocks noChangeArrowheads="1"/>
          </p:cNvSpPr>
          <p:nvPr/>
        </p:nvSpPr>
        <p:spPr bwMode="auto">
          <a:xfrm>
            <a:off x="9906502" y="48985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6" name="Rectangle 271">
            <a:extLst>
              <a:ext uri="{FF2B5EF4-FFF2-40B4-BE49-F238E27FC236}">
                <a16:creationId xmlns:a16="http://schemas.microsoft.com/office/drawing/2014/main" id="{9DA5806A-0222-4504-B311-47FFFE9AE4A6}"/>
              </a:ext>
            </a:extLst>
          </p:cNvPr>
          <p:cNvSpPr>
            <a:spLocks noChangeArrowheads="1"/>
          </p:cNvSpPr>
          <p:nvPr/>
        </p:nvSpPr>
        <p:spPr bwMode="auto">
          <a:xfrm>
            <a:off x="10360764"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7" name="Rectangle 272">
            <a:extLst>
              <a:ext uri="{FF2B5EF4-FFF2-40B4-BE49-F238E27FC236}">
                <a16:creationId xmlns:a16="http://schemas.microsoft.com/office/drawing/2014/main" id="{6B98E2B9-61AD-4E8B-8BCB-EB7830DF08DC}"/>
              </a:ext>
            </a:extLst>
          </p:cNvPr>
          <p:cNvSpPr>
            <a:spLocks noChangeArrowheads="1"/>
          </p:cNvSpPr>
          <p:nvPr/>
        </p:nvSpPr>
        <p:spPr bwMode="auto">
          <a:xfrm>
            <a:off x="10816197" y="4898595"/>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8" name="Rectangle 273">
            <a:extLst>
              <a:ext uri="{FF2B5EF4-FFF2-40B4-BE49-F238E27FC236}">
                <a16:creationId xmlns:a16="http://schemas.microsoft.com/office/drawing/2014/main" id="{4B0DA759-2C7B-4700-8A97-72281E91C804}"/>
              </a:ext>
            </a:extLst>
          </p:cNvPr>
          <p:cNvSpPr>
            <a:spLocks noChangeArrowheads="1"/>
          </p:cNvSpPr>
          <p:nvPr/>
        </p:nvSpPr>
        <p:spPr bwMode="auto">
          <a:xfrm>
            <a:off x="11270460" y="4898595"/>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9" name="Rectangle 274">
            <a:extLst>
              <a:ext uri="{FF2B5EF4-FFF2-40B4-BE49-F238E27FC236}">
                <a16:creationId xmlns:a16="http://schemas.microsoft.com/office/drawing/2014/main" id="{908809DC-2628-4896-B87F-004226030EBC}"/>
              </a:ext>
            </a:extLst>
          </p:cNvPr>
          <p:cNvSpPr>
            <a:spLocks noChangeArrowheads="1"/>
          </p:cNvSpPr>
          <p:nvPr/>
        </p:nvSpPr>
        <p:spPr bwMode="auto">
          <a:xfrm>
            <a:off x="11725893" y="4898595"/>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0" name="Rectangle 276">
            <a:extLst>
              <a:ext uri="{FF2B5EF4-FFF2-40B4-BE49-F238E27FC236}">
                <a16:creationId xmlns:a16="http://schemas.microsoft.com/office/drawing/2014/main" id="{623F1777-4E55-4093-B250-548D46D62488}"/>
              </a:ext>
            </a:extLst>
          </p:cNvPr>
          <p:cNvSpPr>
            <a:spLocks noChangeArrowheads="1"/>
          </p:cNvSpPr>
          <p:nvPr/>
        </p:nvSpPr>
        <p:spPr bwMode="auto">
          <a:xfrm>
            <a:off x="354110"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1" name="Rectangle 277">
            <a:extLst>
              <a:ext uri="{FF2B5EF4-FFF2-40B4-BE49-F238E27FC236}">
                <a16:creationId xmlns:a16="http://schemas.microsoft.com/office/drawing/2014/main" id="{2515C3B5-603D-401D-A531-447BA1E7FDD7}"/>
              </a:ext>
            </a:extLst>
          </p:cNvPr>
          <p:cNvSpPr>
            <a:spLocks noChangeArrowheads="1"/>
          </p:cNvSpPr>
          <p:nvPr/>
        </p:nvSpPr>
        <p:spPr bwMode="auto">
          <a:xfrm>
            <a:off x="809543"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2" name="Rectangle 278">
            <a:extLst>
              <a:ext uri="{FF2B5EF4-FFF2-40B4-BE49-F238E27FC236}">
                <a16:creationId xmlns:a16="http://schemas.microsoft.com/office/drawing/2014/main" id="{DE5E7D55-A437-437C-A5CD-CE16F8BDC721}"/>
              </a:ext>
            </a:extLst>
          </p:cNvPr>
          <p:cNvSpPr>
            <a:spLocks noChangeArrowheads="1"/>
          </p:cNvSpPr>
          <p:nvPr/>
        </p:nvSpPr>
        <p:spPr bwMode="auto">
          <a:xfrm>
            <a:off x="1263806"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3" name="Rectangle 279">
            <a:extLst>
              <a:ext uri="{FF2B5EF4-FFF2-40B4-BE49-F238E27FC236}">
                <a16:creationId xmlns:a16="http://schemas.microsoft.com/office/drawing/2014/main" id="{6867695A-35E0-4E03-955E-5542EBF0247E}"/>
              </a:ext>
            </a:extLst>
          </p:cNvPr>
          <p:cNvSpPr>
            <a:spLocks noChangeArrowheads="1"/>
          </p:cNvSpPr>
          <p:nvPr/>
        </p:nvSpPr>
        <p:spPr bwMode="auto">
          <a:xfrm>
            <a:off x="1719239"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4" name="Rectangle 280">
            <a:extLst>
              <a:ext uri="{FF2B5EF4-FFF2-40B4-BE49-F238E27FC236}">
                <a16:creationId xmlns:a16="http://schemas.microsoft.com/office/drawing/2014/main" id="{4E871617-5158-41C5-BB14-EBADA1396FA2}"/>
              </a:ext>
            </a:extLst>
          </p:cNvPr>
          <p:cNvSpPr>
            <a:spLocks noChangeArrowheads="1"/>
          </p:cNvSpPr>
          <p:nvPr/>
        </p:nvSpPr>
        <p:spPr bwMode="auto">
          <a:xfrm>
            <a:off x="2173502"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5" name="Rectangle 281">
            <a:extLst>
              <a:ext uri="{FF2B5EF4-FFF2-40B4-BE49-F238E27FC236}">
                <a16:creationId xmlns:a16="http://schemas.microsoft.com/office/drawing/2014/main" id="{4E2D5191-ECDB-4D1B-A3F5-436A79475BF7}"/>
              </a:ext>
            </a:extLst>
          </p:cNvPr>
          <p:cNvSpPr>
            <a:spLocks noChangeArrowheads="1"/>
          </p:cNvSpPr>
          <p:nvPr/>
        </p:nvSpPr>
        <p:spPr bwMode="auto">
          <a:xfrm>
            <a:off x="2628935"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6" name="Rectangle 282">
            <a:extLst>
              <a:ext uri="{FF2B5EF4-FFF2-40B4-BE49-F238E27FC236}">
                <a16:creationId xmlns:a16="http://schemas.microsoft.com/office/drawing/2014/main" id="{71BE142B-C02B-4FD1-A332-6902B7131A16}"/>
              </a:ext>
            </a:extLst>
          </p:cNvPr>
          <p:cNvSpPr>
            <a:spLocks noChangeArrowheads="1"/>
          </p:cNvSpPr>
          <p:nvPr/>
        </p:nvSpPr>
        <p:spPr bwMode="auto">
          <a:xfrm>
            <a:off x="3083198"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7" name="Rectangle 283">
            <a:extLst>
              <a:ext uri="{FF2B5EF4-FFF2-40B4-BE49-F238E27FC236}">
                <a16:creationId xmlns:a16="http://schemas.microsoft.com/office/drawing/2014/main" id="{1C1A90F5-08ED-4AB6-9F35-63A8866025D0}"/>
              </a:ext>
            </a:extLst>
          </p:cNvPr>
          <p:cNvSpPr>
            <a:spLocks noChangeArrowheads="1"/>
          </p:cNvSpPr>
          <p:nvPr/>
        </p:nvSpPr>
        <p:spPr bwMode="auto">
          <a:xfrm>
            <a:off x="3538630"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8" name="Rectangle 284">
            <a:extLst>
              <a:ext uri="{FF2B5EF4-FFF2-40B4-BE49-F238E27FC236}">
                <a16:creationId xmlns:a16="http://schemas.microsoft.com/office/drawing/2014/main" id="{163D79BB-8C1C-4D0D-AFDD-A8EEE07F4DC4}"/>
              </a:ext>
            </a:extLst>
          </p:cNvPr>
          <p:cNvSpPr>
            <a:spLocks noChangeArrowheads="1"/>
          </p:cNvSpPr>
          <p:nvPr/>
        </p:nvSpPr>
        <p:spPr bwMode="auto">
          <a:xfrm>
            <a:off x="3992893"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9" name="Rectangle 285">
            <a:extLst>
              <a:ext uri="{FF2B5EF4-FFF2-40B4-BE49-F238E27FC236}">
                <a16:creationId xmlns:a16="http://schemas.microsoft.com/office/drawing/2014/main" id="{1B2DF357-EFD3-403D-A136-E53ACA518239}"/>
              </a:ext>
            </a:extLst>
          </p:cNvPr>
          <p:cNvSpPr>
            <a:spLocks noChangeArrowheads="1"/>
          </p:cNvSpPr>
          <p:nvPr/>
        </p:nvSpPr>
        <p:spPr bwMode="auto">
          <a:xfrm>
            <a:off x="4448327"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0" name="Rectangle 286">
            <a:extLst>
              <a:ext uri="{FF2B5EF4-FFF2-40B4-BE49-F238E27FC236}">
                <a16:creationId xmlns:a16="http://schemas.microsoft.com/office/drawing/2014/main" id="{99BE0D0E-EECE-441B-9B0B-10138A8DC6DD}"/>
              </a:ext>
            </a:extLst>
          </p:cNvPr>
          <p:cNvSpPr>
            <a:spLocks noChangeArrowheads="1"/>
          </p:cNvSpPr>
          <p:nvPr/>
        </p:nvSpPr>
        <p:spPr bwMode="auto">
          <a:xfrm>
            <a:off x="4902590"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1" name="Rectangle 287">
            <a:extLst>
              <a:ext uri="{FF2B5EF4-FFF2-40B4-BE49-F238E27FC236}">
                <a16:creationId xmlns:a16="http://schemas.microsoft.com/office/drawing/2014/main" id="{5F8922A9-01DD-4E8E-A435-E9368C30AC56}"/>
              </a:ext>
            </a:extLst>
          </p:cNvPr>
          <p:cNvSpPr>
            <a:spLocks noChangeArrowheads="1"/>
          </p:cNvSpPr>
          <p:nvPr/>
        </p:nvSpPr>
        <p:spPr bwMode="auto">
          <a:xfrm>
            <a:off x="5358022"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2" name="Rectangle 288">
            <a:extLst>
              <a:ext uri="{FF2B5EF4-FFF2-40B4-BE49-F238E27FC236}">
                <a16:creationId xmlns:a16="http://schemas.microsoft.com/office/drawing/2014/main" id="{BE148054-6735-4808-92F8-53F3E0FF27FD}"/>
              </a:ext>
            </a:extLst>
          </p:cNvPr>
          <p:cNvSpPr>
            <a:spLocks noChangeArrowheads="1"/>
          </p:cNvSpPr>
          <p:nvPr/>
        </p:nvSpPr>
        <p:spPr bwMode="auto">
          <a:xfrm>
            <a:off x="5812285"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3" name="Rectangle 289">
            <a:extLst>
              <a:ext uri="{FF2B5EF4-FFF2-40B4-BE49-F238E27FC236}">
                <a16:creationId xmlns:a16="http://schemas.microsoft.com/office/drawing/2014/main" id="{83EF7D19-EE81-4C8B-BB74-1EBFE79A10D4}"/>
              </a:ext>
            </a:extLst>
          </p:cNvPr>
          <p:cNvSpPr>
            <a:spLocks noChangeArrowheads="1"/>
          </p:cNvSpPr>
          <p:nvPr/>
        </p:nvSpPr>
        <p:spPr bwMode="auto">
          <a:xfrm>
            <a:off x="6267718"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4" name="Rectangle 290">
            <a:extLst>
              <a:ext uri="{FF2B5EF4-FFF2-40B4-BE49-F238E27FC236}">
                <a16:creationId xmlns:a16="http://schemas.microsoft.com/office/drawing/2014/main" id="{4F511F31-AAA8-4436-8486-592CB8944FC3}"/>
              </a:ext>
            </a:extLst>
          </p:cNvPr>
          <p:cNvSpPr>
            <a:spLocks noChangeArrowheads="1"/>
          </p:cNvSpPr>
          <p:nvPr/>
        </p:nvSpPr>
        <p:spPr bwMode="auto">
          <a:xfrm>
            <a:off x="6721981"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5" name="Rectangle 291">
            <a:extLst>
              <a:ext uri="{FF2B5EF4-FFF2-40B4-BE49-F238E27FC236}">
                <a16:creationId xmlns:a16="http://schemas.microsoft.com/office/drawing/2014/main" id="{369EBF34-9826-4B91-A306-5839D20C49EC}"/>
              </a:ext>
            </a:extLst>
          </p:cNvPr>
          <p:cNvSpPr>
            <a:spLocks noChangeArrowheads="1"/>
          </p:cNvSpPr>
          <p:nvPr/>
        </p:nvSpPr>
        <p:spPr bwMode="auto">
          <a:xfrm>
            <a:off x="7177414"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6" name="Rectangle 292">
            <a:extLst>
              <a:ext uri="{FF2B5EF4-FFF2-40B4-BE49-F238E27FC236}">
                <a16:creationId xmlns:a16="http://schemas.microsoft.com/office/drawing/2014/main" id="{859A171A-D946-4682-BEB2-E7822CAF95FD}"/>
              </a:ext>
            </a:extLst>
          </p:cNvPr>
          <p:cNvSpPr>
            <a:spLocks noChangeArrowheads="1"/>
          </p:cNvSpPr>
          <p:nvPr/>
        </p:nvSpPr>
        <p:spPr bwMode="auto">
          <a:xfrm>
            <a:off x="7631676"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7" name="Rectangle 293">
            <a:extLst>
              <a:ext uri="{FF2B5EF4-FFF2-40B4-BE49-F238E27FC236}">
                <a16:creationId xmlns:a16="http://schemas.microsoft.com/office/drawing/2014/main" id="{AF93A40B-14CA-4CA7-9133-C7B48DAC4152}"/>
              </a:ext>
            </a:extLst>
          </p:cNvPr>
          <p:cNvSpPr>
            <a:spLocks noChangeArrowheads="1"/>
          </p:cNvSpPr>
          <p:nvPr/>
        </p:nvSpPr>
        <p:spPr bwMode="auto">
          <a:xfrm>
            <a:off x="8087110"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8" name="Rectangle 294">
            <a:extLst>
              <a:ext uri="{FF2B5EF4-FFF2-40B4-BE49-F238E27FC236}">
                <a16:creationId xmlns:a16="http://schemas.microsoft.com/office/drawing/2014/main" id="{30BB7367-2D64-40A9-8FC2-6664A0872F69}"/>
              </a:ext>
            </a:extLst>
          </p:cNvPr>
          <p:cNvSpPr>
            <a:spLocks noChangeArrowheads="1"/>
          </p:cNvSpPr>
          <p:nvPr/>
        </p:nvSpPr>
        <p:spPr bwMode="auto">
          <a:xfrm>
            <a:off x="8541373"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9" name="Rectangle 295">
            <a:extLst>
              <a:ext uri="{FF2B5EF4-FFF2-40B4-BE49-F238E27FC236}">
                <a16:creationId xmlns:a16="http://schemas.microsoft.com/office/drawing/2014/main" id="{14A42AB5-CCB0-416F-85D7-152BACA427FC}"/>
              </a:ext>
            </a:extLst>
          </p:cNvPr>
          <p:cNvSpPr>
            <a:spLocks noChangeArrowheads="1"/>
          </p:cNvSpPr>
          <p:nvPr/>
        </p:nvSpPr>
        <p:spPr bwMode="auto">
          <a:xfrm>
            <a:off x="8996805"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0" name="Rectangle 296">
            <a:extLst>
              <a:ext uri="{FF2B5EF4-FFF2-40B4-BE49-F238E27FC236}">
                <a16:creationId xmlns:a16="http://schemas.microsoft.com/office/drawing/2014/main" id="{31700671-BD7D-40A1-81C9-CF9CE4C2A725}"/>
              </a:ext>
            </a:extLst>
          </p:cNvPr>
          <p:cNvSpPr>
            <a:spLocks noChangeArrowheads="1"/>
          </p:cNvSpPr>
          <p:nvPr/>
        </p:nvSpPr>
        <p:spPr bwMode="auto">
          <a:xfrm>
            <a:off x="9451068"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1" name="Rectangle 297">
            <a:extLst>
              <a:ext uri="{FF2B5EF4-FFF2-40B4-BE49-F238E27FC236}">
                <a16:creationId xmlns:a16="http://schemas.microsoft.com/office/drawing/2014/main" id="{1C490051-C4F6-4F21-9CBD-DFB84514AD2B}"/>
              </a:ext>
            </a:extLst>
          </p:cNvPr>
          <p:cNvSpPr>
            <a:spLocks noChangeArrowheads="1"/>
          </p:cNvSpPr>
          <p:nvPr/>
        </p:nvSpPr>
        <p:spPr bwMode="auto">
          <a:xfrm>
            <a:off x="9906502" y="54069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2" name="Rectangle 298">
            <a:extLst>
              <a:ext uri="{FF2B5EF4-FFF2-40B4-BE49-F238E27FC236}">
                <a16:creationId xmlns:a16="http://schemas.microsoft.com/office/drawing/2014/main" id="{14B47FB0-304B-408C-AA3F-0F5BB6A5AA3F}"/>
              </a:ext>
            </a:extLst>
          </p:cNvPr>
          <p:cNvSpPr>
            <a:spLocks noChangeArrowheads="1"/>
          </p:cNvSpPr>
          <p:nvPr/>
        </p:nvSpPr>
        <p:spPr bwMode="auto">
          <a:xfrm>
            <a:off x="10360764"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3" name="Rectangle 299">
            <a:extLst>
              <a:ext uri="{FF2B5EF4-FFF2-40B4-BE49-F238E27FC236}">
                <a16:creationId xmlns:a16="http://schemas.microsoft.com/office/drawing/2014/main" id="{9AE02871-B6BC-490F-A388-280843B2B1F3}"/>
              </a:ext>
            </a:extLst>
          </p:cNvPr>
          <p:cNvSpPr>
            <a:spLocks noChangeArrowheads="1"/>
          </p:cNvSpPr>
          <p:nvPr/>
        </p:nvSpPr>
        <p:spPr bwMode="auto">
          <a:xfrm>
            <a:off x="10816197" y="5406987"/>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4" name="Rectangle 300">
            <a:extLst>
              <a:ext uri="{FF2B5EF4-FFF2-40B4-BE49-F238E27FC236}">
                <a16:creationId xmlns:a16="http://schemas.microsoft.com/office/drawing/2014/main" id="{BCA5BD2F-9032-4907-8901-2774F8E56D47}"/>
              </a:ext>
            </a:extLst>
          </p:cNvPr>
          <p:cNvSpPr>
            <a:spLocks noChangeArrowheads="1"/>
          </p:cNvSpPr>
          <p:nvPr/>
        </p:nvSpPr>
        <p:spPr bwMode="auto">
          <a:xfrm>
            <a:off x="11270460"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5" name="Rectangle 301">
            <a:extLst>
              <a:ext uri="{FF2B5EF4-FFF2-40B4-BE49-F238E27FC236}">
                <a16:creationId xmlns:a16="http://schemas.microsoft.com/office/drawing/2014/main" id="{36189607-33CC-47D6-88FA-F4CD1D7D1954}"/>
              </a:ext>
            </a:extLst>
          </p:cNvPr>
          <p:cNvSpPr>
            <a:spLocks noChangeArrowheads="1"/>
          </p:cNvSpPr>
          <p:nvPr/>
        </p:nvSpPr>
        <p:spPr bwMode="auto">
          <a:xfrm>
            <a:off x="11725893"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6" name="Rectangle 303">
            <a:extLst>
              <a:ext uri="{FF2B5EF4-FFF2-40B4-BE49-F238E27FC236}">
                <a16:creationId xmlns:a16="http://schemas.microsoft.com/office/drawing/2014/main" id="{7926FB0B-1EC7-42B6-A9AF-4F352A02DE93}"/>
              </a:ext>
            </a:extLst>
          </p:cNvPr>
          <p:cNvSpPr>
            <a:spLocks noChangeArrowheads="1"/>
          </p:cNvSpPr>
          <p:nvPr/>
        </p:nvSpPr>
        <p:spPr bwMode="auto">
          <a:xfrm>
            <a:off x="354110"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7" name="Rectangle 304">
            <a:extLst>
              <a:ext uri="{FF2B5EF4-FFF2-40B4-BE49-F238E27FC236}">
                <a16:creationId xmlns:a16="http://schemas.microsoft.com/office/drawing/2014/main" id="{C6CE7582-1C15-40D6-A04B-3AB4A11174B4}"/>
              </a:ext>
            </a:extLst>
          </p:cNvPr>
          <p:cNvSpPr>
            <a:spLocks noChangeArrowheads="1"/>
          </p:cNvSpPr>
          <p:nvPr/>
        </p:nvSpPr>
        <p:spPr bwMode="auto">
          <a:xfrm>
            <a:off x="809543"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8" name="Rectangle 305">
            <a:extLst>
              <a:ext uri="{FF2B5EF4-FFF2-40B4-BE49-F238E27FC236}">
                <a16:creationId xmlns:a16="http://schemas.microsoft.com/office/drawing/2014/main" id="{1A4C7EDE-CAE5-4A0E-A085-D115521EE112}"/>
              </a:ext>
            </a:extLst>
          </p:cNvPr>
          <p:cNvSpPr>
            <a:spLocks noChangeArrowheads="1"/>
          </p:cNvSpPr>
          <p:nvPr/>
        </p:nvSpPr>
        <p:spPr bwMode="auto">
          <a:xfrm>
            <a:off x="1263806"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9" name="Rectangle 306">
            <a:extLst>
              <a:ext uri="{FF2B5EF4-FFF2-40B4-BE49-F238E27FC236}">
                <a16:creationId xmlns:a16="http://schemas.microsoft.com/office/drawing/2014/main" id="{A45537C6-B529-4B21-AD2D-EF53D7A3A687}"/>
              </a:ext>
            </a:extLst>
          </p:cNvPr>
          <p:cNvSpPr>
            <a:spLocks noChangeArrowheads="1"/>
          </p:cNvSpPr>
          <p:nvPr/>
        </p:nvSpPr>
        <p:spPr bwMode="auto">
          <a:xfrm>
            <a:off x="1719239"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0" name="Rectangle 307">
            <a:extLst>
              <a:ext uri="{FF2B5EF4-FFF2-40B4-BE49-F238E27FC236}">
                <a16:creationId xmlns:a16="http://schemas.microsoft.com/office/drawing/2014/main" id="{BD7156AF-407F-4067-A722-2F7D5A6CBD41}"/>
              </a:ext>
            </a:extLst>
          </p:cNvPr>
          <p:cNvSpPr>
            <a:spLocks noChangeArrowheads="1"/>
          </p:cNvSpPr>
          <p:nvPr/>
        </p:nvSpPr>
        <p:spPr bwMode="auto">
          <a:xfrm>
            <a:off x="2173502"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1" name="Rectangle 308">
            <a:extLst>
              <a:ext uri="{FF2B5EF4-FFF2-40B4-BE49-F238E27FC236}">
                <a16:creationId xmlns:a16="http://schemas.microsoft.com/office/drawing/2014/main" id="{DB5E4949-C1A1-462A-A907-81360D68C1D5}"/>
              </a:ext>
            </a:extLst>
          </p:cNvPr>
          <p:cNvSpPr>
            <a:spLocks noChangeArrowheads="1"/>
          </p:cNvSpPr>
          <p:nvPr/>
        </p:nvSpPr>
        <p:spPr bwMode="auto">
          <a:xfrm>
            <a:off x="2628935"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2" name="Rectangle 309">
            <a:extLst>
              <a:ext uri="{FF2B5EF4-FFF2-40B4-BE49-F238E27FC236}">
                <a16:creationId xmlns:a16="http://schemas.microsoft.com/office/drawing/2014/main" id="{FAD5200A-AC76-4A0D-9277-A1C8E4D69729}"/>
              </a:ext>
            </a:extLst>
          </p:cNvPr>
          <p:cNvSpPr>
            <a:spLocks noChangeArrowheads="1"/>
          </p:cNvSpPr>
          <p:nvPr/>
        </p:nvSpPr>
        <p:spPr bwMode="auto">
          <a:xfrm>
            <a:off x="3083198"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3" name="Rectangle 310">
            <a:extLst>
              <a:ext uri="{FF2B5EF4-FFF2-40B4-BE49-F238E27FC236}">
                <a16:creationId xmlns:a16="http://schemas.microsoft.com/office/drawing/2014/main" id="{B10E8F52-7FCD-4B17-964A-1A97E2CB0669}"/>
              </a:ext>
            </a:extLst>
          </p:cNvPr>
          <p:cNvSpPr>
            <a:spLocks noChangeArrowheads="1"/>
          </p:cNvSpPr>
          <p:nvPr/>
        </p:nvSpPr>
        <p:spPr bwMode="auto">
          <a:xfrm>
            <a:off x="3538630"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4" name="Rectangle 311">
            <a:extLst>
              <a:ext uri="{FF2B5EF4-FFF2-40B4-BE49-F238E27FC236}">
                <a16:creationId xmlns:a16="http://schemas.microsoft.com/office/drawing/2014/main" id="{199F53BC-5327-4C34-A560-B7D93F5F951E}"/>
              </a:ext>
            </a:extLst>
          </p:cNvPr>
          <p:cNvSpPr>
            <a:spLocks noChangeArrowheads="1"/>
          </p:cNvSpPr>
          <p:nvPr/>
        </p:nvSpPr>
        <p:spPr bwMode="auto">
          <a:xfrm>
            <a:off x="3992893"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5" name="Rectangle 312">
            <a:extLst>
              <a:ext uri="{FF2B5EF4-FFF2-40B4-BE49-F238E27FC236}">
                <a16:creationId xmlns:a16="http://schemas.microsoft.com/office/drawing/2014/main" id="{2FC7F96E-2AA5-4430-8933-303E0E254435}"/>
              </a:ext>
            </a:extLst>
          </p:cNvPr>
          <p:cNvSpPr>
            <a:spLocks noChangeArrowheads="1"/>
          </p:cNvSpPr>
          <p:nvPr/>
        </p:nvSpPr>
        <p:spPr bwMode="auto">
          <a:xfrm>
            <a:off x="4448327"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6" name="Rectangle 313">
            <a:extLst>
              <a:ext uri="{FF2B5EF4-FFF2-40B4-BE49-F238E27FC236}">
                <a16:creationId xmlns:a16="http://schemas.microsoft.com/office/drawing/2014/main" id="{6F48430D-4266-4379-B0B9-939C11A824B5}"/>
              </a:ext>
            </a:extLst>
          </p:cNvPr>
          <p:cNvSpPr>
            <a:spLocks noChangeArrowheads="1"/>
          </p:cNvSpPr>
          <p:nvPr/>
        </p:nvSpPr>
        <p:spPr bwMode="auto">
          <a:xfrm>
            <a:off x="4902590"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7" name="Rectangle 314">
            <a:extLst>
              <a:ext uri="{FF2B5EF4-FFF2-40B4-BE49-F238E27FC236}">
                <a16:creationId xmlns:a16="http://schemas.microsoft.com/office/drawing/2014/main" id="{E96290E6-15F2-4B8D-BD72-D47344F70D55}"/>
              </a:ext>
            </a:extLst>
          </p:cNvPr>
          <p:cNvSpPr>
            <a:spLocks noChangeArrowheads="1"/>
          </p:cNvSpPr>
          <p:nvPr/>
        </p:nvSpPr>
        <p:spPr bwMode="auto">
          <a:xfrm>
            <a:off x="5358022"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8" name="Rectangle 315">
            <a:extLst>
              <a:ext uri="{FF2B5EF4-FFF2-40B4-BE49-F238E27FC236}">
                <a16:creationId xmlns:a16="http://schemas.microsoft.com/office/drawing/2014/main" id="{FBC8EBAB-9D6C-48D6-BE00-C2F53C03F66A}"/>
              </a:ext>
            </a:extLst>
          </p:cNvPr>
          <p:cNvSpPr>
            <a:spLocks noChangeArrowheads="1"/>
          </p:cNvSpPr>
          <p:nvPr/>
        </p:nvSpPr>
        <p:spPr bwMode="auto">
          <a:xfrm>
            <a:off x="5812285"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9" name="Rectangle 316">
            <a:extLst>
              <a:ext uri="{FF2B5EF4-FFF2-40B4-BE49-F238E27FC236}">
                <a16:creationId xmlns:a16="http://schemas.microsoft.com/office/drawing/2014/main" id="{2E89C0F2-BC8E-4CA4-A11F-96B5B0E77AA2}"/>
              </a:ext>
            </a:extLst>
          </p:cNvPr>
          <p:cNvSpPr>
            <a:spLocks noChangeArrowheads="1"/>
          </p:cNvSpPr>
          <p:nvPr/>
        </p:nvSpPr>
        <p:spPr bwMode="auto">
          <a:xfrm>
            <a:off x="6267718"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0" name="Rectangle 317">
            <a:extLst>
              <a:ext uri="{FF2B5EF4-FFF2-40B4-BE49-F238E27FC236}">
                <a16:creationId xmlns:a16="http://schemas.microsoft.com/office/drawing/2014/main" id="{ABB2F2E5-0B78-4924-8C02-91133456E04E}"/>
              </a:ext>
            </a:extLst>
          </p:cNvPr>
          <p:cNvSpPr>
            <a:spLocks noChangeArrowheads="1"/>
          </p:cNvSpPr>
          <p:nvPr/>
        </p:nvSpPr>
        <p:spPr bwMode="auto">
          <a:xfrm>
            <a:off x="6721981"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1" name="Rectangle 318">
            <a:extLst>
              <a:ext uri="{FF2B5EF4-FFF2-40B4-BE49-F238E27FC236}">
                <a16:creationId xmlns:a16="http://schemas.microsoft.com/office/drawing/2014/main" id="{8A77E39A-3439-42E5-864E-07050A9B949A}"/>
              </a:ext>
            </a:extLst>
          </p:cNvPr>
          <p:cNvSpPr>
            <a:spLocks noChangeArrowheads="1"/>
          </p:cNvSpPr>
          <p:nvPr/>
        </p:nvSpPr>
        <p:spPr bwMode="auto">
          <a:xfrm>
            <a:off x="7177414"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2" name="Rectangle 319">
            <a:extLst>
              <a:ext uri="{FF2B5EF4-FFF2-40B4-BE49-F238E27FC236}">
                <a16:creationId xmlns:a16="http://schemas.microsoft.com/office/drawing/2014/main" id="{25EAA1C5-3174-4F4B-BFF3-90C5CCB903EC}"/>
              </a:ext>
            </a:extLst>
          </p:cNvPr>
          <p:cNvSpPr>
            <a:spLocks noChangeArrowheads="1"/>
          </p:cNvSpPr>
          <p:nvPr/>
        </p:nvSpPr>
        <p:spPr bwMode="auto">
          <a:xfrm>
            <a:off x="7631676"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3" name="Rectangle 320">
            <a:extLst>
              <a:ext uri="{FF2B5EF4-FFF2-40B4-BE49-F238E27FC236}">
                <a16:creationId xmlns:a16="http://schemas.microsoft.com/office/drawing/2014/main" id="{1F2DB9F1-C65F-4052-A053-3F8F3AF0F08F}"/>
              </a:ext>
            </a:extLst>
          </p:cNvPr>
          <p:cNvSpPr>
            <a:spLocks noChangeArrowheads="1"/>
          </p:cNvSpPr>
          <p:nvPr/>
        </p:nvSpPr>
        <p:spPr bwMode="auto">
          <a:xfrm>
            <a:off x="8087110"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4" name="Rectangle 321">
            <a:extLst>
              <a:ext uri="{FF2B5EF4-FFF2-40B4-BE49-F238E27FC236}">
                <a16:creationId xmlns:a16="http://schemas.microsoft.com/office/drawing/2014/main" id="{AFFB727D-B40C-4F86-915F-7329F028339A}"/>
              </a:ext>
            </a:extLst>
          </p:cNvPr>
          <p:cNvSpPr>
            <a:spLocks noChangeArrowheads="1"/>
          </p:cNvSpPr>
          <p:nvPr/>
        </p:nvSpPr>
        <p:spPr bwMode="auto">
          <a:xfrm>
            <a:off x="8541373"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5" name="Rectangle 322">
            <a:extLst>
              <a:ext uri="{FF2B5EF4-FFF2-40B4-BE49-F238E27FC236}">
                <a16:creationId xmlns:a16="http://schemas.microsoft.com/office/drawing/2014/main" id="{584872F2-AD23-451B-B00B-D48843FDC2F0}"/>
              </a:ext>
            </a:extLst>
          </p:cNvPr>
          <p:cNvSpPr>
            <a:spLocks noChangeArrowheads="1"/>
          </p:cNvSpPr>
          <p:nvPr/>
        </p:nvSpPr>
        <p:spPr bwMode="auto">
          <a:xfrm>
            <a:off x="8996805"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6" name="Rectangle 323">
            <a:extLst>
              <a:ext uri="{FF2B5EF4-FFF2-40B4-BE49-F238E27FC236}">
                <a16:creationId xmlns:a16="http://schemas.microsoft.com/office/drawing/2014/main" id="{59E7ABF1-EA01-439C-89DC-4066F7684B5B}"/>
              </a:ext>
            </a:extLst>
          </p:cNvPr>
          <p:cNvSpPr>
            <a:spLocks noChangeArrowheads="1"/>
          </p:cNvSpPr>
          <p:nvPr/>
        </p:nvSpPr>
        <p:spPr bwMode="auto">
          <a:xfrm>
            <a:off x="9451068"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7" name="Rectangle 324">
            <a:extLst>
              <a:ext uri="{FF2B5EF4-FFF2-40B4-BE49-F238E27FC236}">
                <a16:creationId xmlns:a16="http://schemas.microsoft.com/office/drawing/2014/main" id="{F5673CC4-BA29-4135-9BA9-AED7EAA77A45}"/>
              </a:ext>
            </a:extLst>
          </p:cNvPr>
          <p:cNvSpPr>
            <a:spLocks noChangeArrowheads="1"/>
          </p:cNvSpPr>
          <p:nvPr/>
        </p:nvSpPr>
        <p:spPr bwMode="auto">
          <a:xfrm>
            <a:off x="9906502"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8" name="Rectangle 325">
            <a:extLst>
              <a:ext uri="{FF2B5EF4-FFF2-40B4-BE49-F238E27FC236}">
                <a16:creationId xmlns:a16="http://schemas.microsoft.com/office/drawing/2014/main" id="{06B3D335-F1DF-4E26-A5A1-31E9CD919EA6}"/>
              </a:ext>
            </a:extLst>
          </p:cNvPr>
          <p:cNvSpPr>
            <a:spLocks noChangeArrowheads="1"/>
          </p:cNvSpPr>
          <p:nvPr/>
        </p:nvSpPr>
        <p:spPr bwMode="auto">
          <a:xfrm>
            <a:off x="10360764" y="5915379"/>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9" name="Rectangle 326">
            <a:extLst>
              <a:ext uri="{FF2B5EF4-FFF2-40B4-BE49-F238E27FC236}">
                <a16:creationId xmlns:a16="http://schemas.microsoft.com/office/drawing/2014/main" id="{834239CB-0B66-488B-B963-CD4BC4A66C7E}"/>
              </a:ext>
            </a:extLst>
          </p:cNvPr>
          <p:cNvSpPr>
            <a:spLocks noChangeArrowheads="1"/>
          </p:cNvSpPr>
          <p:nvPr/>
        </p:nvSpPr>
        <p:spPr bwMode="auto">
          <a:xfrm>
            <a:off x="10816197"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0" name="Rectangle 327">
            <a:extLst>
              <a:ext uri="{FF2B5EF4-FFF2-40B4-BE49-F238E27FC236}">
                <a16:creationId xmlns:a16="http://schemas.microsoft.com/office/drawing/2014/main" id="{5DF8D3AD-C701-45DA-A09C-0B72B8B4D062}"/>
              </a:ext>
            </a:extLst>
          </p:cNvPr>
          <p:cNvSpPr>
            <a:spLocks noChangeArrowheads="1"/>
          </p:cNvSpPr>
          <p:nvPr/>
        </p:nvSpPr>
        <p:spPr bwMode="auto">
          <a:xfrm>
            <a:off x="11270460" y="5915379"/>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1" name="Rectangle 328">
            <a:extLst>
              <a:ext uri="{FF2B5EF4-FFF2-40B4-BE49-F238E27FC236}">
                <a16:creationId xmlns:a16="http://schemas.microsoft.com/office/drawing/2014/main" id="{4A5BD061-AFE7-47F7-A037-4635A1719163}"/>
              </a:ext>
            </a:extLst>
          </p:cNvPr>
          <p:cNvSpPr>
            <a:spLocks noChangeArrowheads="1"/>
          </p:cNvSpPr>
          <p:nvPr/>
        </p:nvSpPr>
        <p:spPr bwMode="auto">
          <a:xfrm>
            <a:off x="11725893" y="5915379"/>
            <a:ext cx="10882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2" name="Rectangle 303">
            <a:extLst>
              <a:ext uri="{FF2B5EF4-FFF2-40B4-BE49-F238E27FC236}">
                <a16:creationId xmlns:a16="http://schemas.microsoft.com/office/drawing/2014/main" id="{72E47367-DB80-4AEF-B453-F2874E290804}"/>
              </a:ext>
            </a:extLst>
          </p:cNvPr>
          <p:cNvSpPr>
            <a:spLocks noChangeArrowheads="1"/>
          </p:cNvSpPr>
          <p:nvPr/>
        </p:nvSpPr>
        <p:spPr bwMode="auto">
          <a:xfrm>
            <a:off x="354110"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3" name="Rectangle 304">
            <a:extLst>
              <a:ext uri="{FF2B5EF4-FFF2-40B4-BE49-F238E27FC236}">
                <a16:creationId xmlns:a16="http://schemas.microsoft.com/office/drawing/2014/main" id="{A5D11ACD-18C7-4BD8-97B9-7564D82EECED}"/>
              </a:ext>
            </a:extLst>
          </p:cNvPr>
          <p:cNvSpPr>
            <a:spLocks noChangeArrowheads="1"/>
          </p:cNvSpPr>
          <p:nvPr/>
        </p:nvSpPr>
        <p:spPr bwMode="auto">
          <a:xfrm>
            <a:off x="809543"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4" name="Rectangle 305">
            <a:extLst>
              <a:ext uri="{FF2B5EF4-FFF2-40B4-BE49-F238E27FC236}">
                <a16:creationId xmlns:a16="http://schemas.microsoft.com/office/drawing/2014/main" id="{7304767C-0411-429C-B5FC-DE14E770D4E3}"/>
              </a:ext>
            </a:extLst>
          </p:cNvPr>
          <p:cNvSpPr>
            <a:spLocks noChangeArrowheads="1"/>
          </p:cNvSpPr>
          <p:nvPr/>
        </p:nvSpPr>
        <p:spPr bwMode="auto">
          <a:xfrm>
            <a:off x="1263806"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5" name="Rectangle 306">
            <a:extLst>
              <a:ext uri="{FF2B5EF4-FFF2-40B4-BE49-F238E27FC236}">
                <a16:creationId xmlns:a16="http://schemas.microsoft.com/office/drawing/2014/main" id="{D74BCE79-1C15-40ED-A6B2-30D89DC13305}"/>
              </a:ext>
            </a:extLst>
          </p:cNvPr>
          <p:cNvSpPr>
            <a:spLocks noChangeArrowheads="1"/>
          </p:cNvSpPr>
          <p:nvPr/>
        </p:nvSpPr>
        <p:spPr bwMode="auto">
          <a:xfrm>
            <a:off x="1719239"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6" name="Rectangle 307">
            <a:extLst>
              <a:ext uri="{FF2B5EF4-FFF2-40B4-BE49-F238E27FC236}">
                <a16:creationId xmlns:a16="http://schemas.microsoft.com/office/drawing/2014/main" id="{4966B602-0BC1-433A-A6DC-60644E5D1576}"/>
              </a:ext>
            </a:extLst>
          </p:cNvPr>
          <p:cNvSpPr>
            <a:spLocks noChangeArrowheads="1"/>
          </p:cNvSpPr>
          <p:nvPr/>
        </p:nvSpPr>
        <p:spPr bwMode="auto">
          <a:xfrm>
            <a:off x="2173502"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7" name="Rectangle 308">
            <a:extLst>
              <a:ext uri="{FF2B5EF4-FFF2-40B4-BE49-F238E27FC236}">
                <a16:creationId xmlns:a16="http://schemas.microsoft.com/office/drawing/2014/main" id="{5FA73E87-F9E1-4922-AB56-257040A0C260}"/>
              </a:ext>
            </a:extLst>
          </p:cNvPr>
          <p:cNvSpPr>
            <a:spLocks noChangeArrowheads="1"/>
          </p:cNvSpPr>
          <p:nvPr/>
        </p:nvSpPr>
        <p:spPr bwMode="auto">
          <a:xfrm>
            <a:off x="2628935"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8" name="Rectangle 309">
            <a:extLst>
              <a:ext uri="{FF2B5EF4-FFF2-40B4-BE49-F238E27FC236}">
                <a16:creationId xmlns:a16="http://schemas.microsoft.com/office/drawing/2014/main" id="{3523D0D6-BF5C-4992-89BC-D80F4B65DDA7}"/>
              </a:ext>
            </a:extLst>
          </p:cNvPr>
          <p:cNvSpPr>
            <a:spLocks noChangeArrowheads="1"/>
          </p:cNvSpPr>
          <p:nvPr/>
        </p:nvSpPr>
        <p:spPr bwMode="auto">
          <a:xfrm>
            <a:off x="3083198"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9" name="Rectangle 310">
            <a:extLst>
              <a:ext uri="{FF2B5EF4-FFF2-40B4-BE49-F238E27FC236}">
                <a16:creationId xmlns:a16="http://schemas.microsoft.com/office/drawing/2014/main" id="{5D76C7BC-28B0-4D32-B952-79C61B9622E0}"/>
              </a:ext>
            </a:extLst>
          </p:cNvPr>
          <p:cNvSpPr>
            <a:spLocks noChangeArrowheads="1"/>
          </p:cNvSpPr>
          <p:nvPr/>
        </p:nvSpPr>
        <p:spPr bwMode="auto">
          <a:xfrm>
            <a:off x="3538630"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0" name="Rectangle 311">
            <a:extLst>
              <a:ext uri="{FF2B5EF4-FFF2-40B4-BE49-F238E27FC236}">
                <a16:creationId xmlns:a16="http://schemas.microsoft.com/office/drawing/2014/main" id="{02B04400-D266-4DBE-913D-B08E3CF680B4}"/>
              </a:ext>
            </a:extLst>
          </p:cNvPr>
          <p:cNvSpPr>
            <a:spLocks noChangeArrowheads="1"/>
          </p:cNvSpPr>
          <p:nvPr/>
        </p:nvSpPr>
        <p:spPr bwMode="auto">
          <a:xfrm>
            <a:off x="3992893"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1" name="Rectangle 312">
            <a:extLst>
              <a:ext uri="{FF2B5EF4-FFF2-40B4-BE49-F238E27FC236}">
                <a16:creationId xmlns:a16="http://schemas.microsoft.com/office/drawing/2014/main" id="{7B93B4CC-C4D7-437E-A267-7391A7627D42}"/>
              </a:ext>
            </a:extLst>
          </p:cNvPr>
          <p:cNvSpPr>
            <a:spLocks noChangeArrowheads="1"/>
          </p:cNvSpPr>
          <p:nvPr/>
        </p:nvSpPr>
        <p:spPr bwMode="auto">
          <a:xfrm>
            <a:off x="4448327"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2" name="Rectangle 313">
            <a:extLst>
              <a:ext uri="{FF2B5EF4-FFF2-40B4-BE49-F238E27FC236}">
                <a16:creationId xmlns:a16="http://schemas.microsoft.com/office/drawing/2014/main" id="{4B2581D9-C04D-4A48-A51B-2934BA88C105}"/>
              </a:ext>
            </a:extLst>
          </p:cNvPr>
          <p:cNvSpPr>
            <a:spLocks noChangeArrowheads="1"/>
          </p:cNvSpPr>
          <p:nvPr/>
        </p:nvSpPr>
        <p:spPr bwMode="auto">
          <a:xfrm>
            <a:off x="4902590"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3" name="Rectangle 314">
            <a:extLst>
              <a:ext uri="{FF2B5EF4-FFF2-40B4-BE49-F238E27FC236}">
                <a16:creationId xmlns:a16="http://schemas.microsoft.com/office/drawing/2014/main" id="{6F9A094D-9E36-418E-BD81-0BED0CA37542}"/>
              </a:ext>
            </a:extLst>
          </p:cNvPr>
          <p:cNvSpPr>
            <a:spLocks noChangeArrowheads="1"/>
          </p:cNvSpPr>
          <p:nvPr/>
        </p:nvSpPr>
        <p:spPr bwMode="auto">
          <a:xfrm>
            <a:off x="5358022"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4" name="Rectangle 315">
            <a:extLst>
              <a:ext uri="{FF2B5EF4-FFF2-40B4-BE49-F238E27FC236}">
                <a16:creationId xmlns:a16="http://schemas.microsoft.com/office/drawing/2014/main" id="{99CE1A4E-E309-4173-B637-E7FA8780A5B0}"/>
              </a:ext>
            </a:extLst>
          </p:cNvPr>
          <p:cNvSpPr>
            <a:spLocks noChangeArrowheads="1"/>
          </p:cNvSpPr>
          <p:nvPr/>
        </p:nvSpPr>
        <p:spPr bwMode="auto">
          <a:xfrm>
            <a:off x="5812285"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5" name="Rectangle 316">
            <a:extLst>
              <a:ext uri="{FF2B5EF4-FFF2-40B4-BE49-F238E27FC236}">
                <a16:creationId xmlns:a16="http://schemas.microsoft.com/office/drawing/2014/main" id="{35908A89-8ABE-4EA6-AB07-7C6C075084C7}"/>
              </a:ext>
            </a:extLst>
          </p:cNvPr>
          <p:cNvSpPr>
            <a:spLocks noChangeArrowheads="1"/>
          </p:cNvSpPr>
          <p:nvPr/>
        </p:nvSpPr>
        <p:spPr bwMode="auto">
          <a:xfrm>
            <a:off x="6267718"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6" name="Rectangle 317">
            <a:extLst>
              <a:ext uri="{FF2B5EF4-FFF2-40B4-BE49-F238E27FC236}">
                <a16:creationId xmlns:a16="http://schemas.microsoft.com/office/drawing/2014/main" id="{52D7FC56-1108-4D22-9631-D0A08F954F2D}"/>
              </a:ext>
            </a:extLst>
          </p:cNvPr>
          <p:cNvSpPr>
            <a:spLocks noChangeArrowheads="1"/>
          </p:cNvSpPr>
          <p:nvPr/>
        </p:nvSpPr>
        <p:spPr bwMode="auto">
          <a:xfrm>
            <a:off x="6721981"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7" name="Rectangle 318">
            <a:extLst>
              <a:ext uri="{FF2B5EF4-FFF2-40B4-BE49-F238E27FC236}">
                <a16:creationId xmlns:a16="http://schemas.microsoft.com/office/drawing/2014/main" id="{E6B3457F-C39E-40F4-B8B4-741981759F9C}"/>
              </a:ext>
            </a:extLst>
          </p:cNvPr>
          <p:cNvSpPr>
            <a:spLocks noChangeArrowheads="1"/>
          </p:cNvSpPr>
          <p:nvPr/>
        </p:nvSpPr>
        <p:spPr bwMode="auto">
          <a:xfrm>
            <a:off x="7177414"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8" name="Rectangle 319">
            <a:extLst>
              <a:ext uri="{FF2B5EF4-FFF2-40B4-BE49-F238E27FC236}">
                <a16:creationId xmlns:a16="http://schemas.microsoft.com/office/drawing/2014/main" id="{08E774A7-E1DE-46A1-A6F9-D13721437291}"/>
              </a:ext>
            </a:extLst>
          </p:cNvPr>
          <p:cNvSpPr>
            <a:spLocks noChangeArrowheads="1"/>
          </p:cNvSpPr>
          <p:nvPr/>
        </p:nvSpPr>
        <p:spPr bwMode="auto">
          <a:xfrm>
            <a:off x="7631676"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9" name="Rectangle 320">
            <a:extLst>
              <a:ext uri="{FF2B5EF4-FFF2-40B4-BE49-F238E27FC236}">
                <a16:creationId xmlns:a16="http://schemas.microsoft.com/office/drawing/2014/main" id="{7B8BB479-CE5F-4C3D-9C65-414F6B72D38F}"/>
              </a:ext>
            </a:extLst>
          </p:cNvPr>
          <p:cNvSpPr>
            <a:spLocks noChangeArrowheads="1"/>
          </p:cNvSpPr>
          <p:nvPr/>
        </p:nvSpPr>
        <p:spPr bwMode="auto">
          <a:xfrm>
            <a:off x="8087110"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0" name="Rectangle 321">
            <a:extLst>
              <a:ext uri="{FF2B5EF4-FFF2-40B4-BE49-F238E27FC236}">
                <a16:creationId xmlns:a16="http://schemas.microsoft.com/office/drawing/2014/main" id="{2E97BD59-5139-4C10-8550-C855D2D1FEC1}"/>
              </a:ext>
            </a:extLst>
          </p:cNvPr>
          <p:cNvSpPr>
            <a:spLocks noChangeArrowheads="1"/>
          </p:cNvSpPr>
          <p:nvPr/>
        </p:nvSpPr>
        <p:spPr bwMode="auto">
          <a:xfrm>
            <a:off x="8541373"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1" name="Rectangle 322">
            <a:extLst>
              <a:ext uri="{FF2B5EF4-FFF2-40B4-BE49-F238E27FC236}">
                <a16:creationId xmlns:a16="http://schemas.microsoft.com/office/drawing/2014/main" id="{3AA2DF57-9830-4A49-9748-4ADE27F46F6D}"/>
              </a:ext>
            </a:extLst>
          </p:cNvPr>
          <p:cNvSpPr>
            <a:spLocks noChangeArrowheads="1"/>
          </p:cNvSpPr>
          <p:nvPr/>
        </p:nvSpPr>
        <p:spPr bwMode="auto">
          <a:xfrm>
            <a:off x="8996805"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2" name="Rectangle 323">
            <a:extLst>
              <a:ext uri="{FF2B5EF4-FFF2-40B4-BE49-F238E27FC236}">
                <a16:creationId xmlns:a16="http://schemas.microsoft.com/office/drawing/2014/main" id="{01A36D7F-15E1-44B8-9B0F-4F2DAABB6669}"/>
              </a:ext>
            </a:extLst>
          </p:cNvPr>
          <p:cNvSpPr>
            <a:spLocks noChangeArrowheads="1"/>
          </p:cNvSpPr>
          <p:nvPr/>
        </p:nvSpPr>
        <p:spPr bwMode="auto">
          <a:xfrm>
            <a:off x="9451068" y="6422607"/>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3" name="Rectangle 324">
            <a:extLst>
              <a:ext uri="{FF2B5EF4-FFF2-40B4-BE49-F238E27FC236}">
                <a16:creationId xmlns:a16="http://schemas.microsoft.com/office/drawing/2014/main" id="{716C32D4-81F1-4B63-9A1A-24136249381B}"/>
              </a:ext>
            </a:extLst>
          </p:cNvPr>
          <p:cNvSpPr>
            <a:spLocks noChangeArrowheads="1"/>
          </p:cNvSpPr>
          <p:nvPr/>
        </p:nvSpPr>
        <p:spPr bwMode="auto">
          <a:xfrm>
            <a:off x="9906502"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4" name="Rectangle 325">
            <a:extLst>
              <a:ext uri="{FF2B5EF4-FFF2-40B4-BE49-F238E27FC236}">
                <a16:creationId xmlns:a16="http://schemas.microsoft.com/office/drawing/2014/main" id="{6341F2A0-638B-4AEC-A1C2-759E1F2E1FE8}"/>
              </a:ext>
            </a:extLst>
          </p:cNvPr>
          <p:cNvSpPr>
            <a:spLocks noChangeArrowheads="1"/>
          </p:cNvSpPr>
          <p:nvPr/>
        </p:nvSpPr>
        <p:spPr bwMode="auto">
          <a:xfrm>
            <a:off x="10360764"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5" name="Rectangle 326">
            <a:extLst>
              <a:ext uri="{FF2B5EF4-FFF2-40B4-BE49-F238E27FC236}">
                <a16:creationId xmlns:a16="http://schemas.microsoft.com/office/drawing/2014/main" id="{AC3BBC0F-0B8D-458F-94A7-D77F591B6038}"/>
              </a:ext>
            </a:extLst>
          </p:cNvPr>
          <p:cNvSpPr>
            <a:spLocks noChangeArrowheads="1"/>
          </p:cNvSpPr>
          <p:nvPr/>
        </p:nvSpPr>
        <p:spPr bwMode="auto">
          <a:xfrm>
            <a:off x="10816197" y="6422607"/>
            <a:ext cx="10882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6" name="Rectangle 327">
            <a:extLst>
              <a:ext uri="{FF2B5EF4-FFF2-40B4-BE49-F238E27FC236}">
                <a16:creationId xmlns:a16="http://schemas.microsoft.com/office/drawing/2014/main" id="{2BCB09AE-15F7-4D67-9547-C60DDCB0CEA6}"/>
              </a:ext>
            </a:extLst>
          </p:cNvPr>
          <p:cNvSpPr>
            <a:spLocks noChangeArrowheads="1"/>
          </p:cNvSpPr>
          <p:nvPr/>
        </p:nvSpPr>
        <p:spPr bwMode="auto">
          <a:xfrm>
            <a:off x="11270460"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7" name="Rectangle 328">
            <a:extLst>
              <a:ext uri="{FF2B5EF4-FFF2-40B4-BE49-F238E27FC236}">
                <a16:creationId xmlns:a16="http://schemas.microsoft.com/office/drawing/2014/main" id="{19811182-AAD5-444A-AEBF-DA4474795936}"/>
              </a:ext>
            </a:extLst>
          </p:cNvPr>
          <p:cNvSpPr>
            <a:spLocks noChangeArrowheads="1"/>
          </p:cNvSpPr>
          <p:nvPr/>
        </p:nvSpPr>
        <p:spPr bwMode="auto">
          <a:xfrm>
            <a:off x="11725893"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8" name="Rectangle 91">
            <a:extLst>
              <a:ext uri="{FF2B5EF4-FFF2-40B4-BE49-F238E27FC236}">
                <a16:creationId xmlns:a16="http://schemas.microsoft.com/office/drawing/2014/main" id="{F5F1C36C-3F5F-453A-8021-577AF8102B7D}"/>
              </a:ext>
            </a:extLst>
          </p:cNvPr>
          <p:cNvSpPr>
            <a:spLocks noChangeArrowheads="1"/>
          </p:cNvSpPr>
          <p:nvPr userDrawn="1"/>
        </p:nvSpPr>
        <p:spPr bwMode="auto">
          <a:xfrm>
            <a:off x="3538630" y="1862783"/>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9" name="Rectangle 92">
            <a:extLst>
              <a:ext uri="{FF2B5EF4-FFF2-40B4-BE49-F238E27FC236}">
                <a16:creationId xmlns:a16="http://schemas.microsoft.com/office/drawing/2014/main" id="{B68E0835-F6A9-4C24-80BC-2C4982644A6B}"/>
              </a:ext>
            </a:extLst>
          </p:cNvPr>
          <p:cNvSpPr>
            <a:spLocks noChangeArrowheads="1"/>
          </p:cNvSpPr>
          <p:nvPr userDrawn="1"/>
        </p:nvSpPr>
        <p:spPr bwMode="auto">
          <a:xfrm>
            <a:off x="3992893" y="1862783"/>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0" name="Rectangle 118">
            <a:extLst>
              <a:ext uri="{FF2B5EF4-FFF2-40B4-BE49-F238E27FC236}">
                <a16:creationId xmlns:a16="http://schemas.microsoft.com/office/drawing/2014/main" id="{C7E8024E-9FFB-4AFF-946C-F32504357775}"/>
              </a:ext>
            </a:extLst>
          </p:cNvPr>
          <p:cNvSpPr>
            <a:spLocks noChangeArrowheads="1"/>
          </p:cNvSpPr>
          <p:nvPr userDrawn="1"/>
        </p:nvSpPr>
        <p:spPr bwMode="auto">
          <a:xfrm>
            <a:off x="3538630" y="2371175"/>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1" name="Rectangle 119">
            <a:extLst>
              <a:ext uri="{FF2B5EF4-FFF2-40B4-BE49-F238E27FC236}">
                <a16:creationId xmlns:a16="http://schemas.microsoft.com/office/drawing/2014/main" id="{542FA810-66E0-4E5C-A29B-2F35550C8B07}"/>
              </a:ext>
            </a:extLst>
          </p:cNvPr>
          <p:cNvSpPr>
            <a:spLocks noChangeArrowheads="1"/>
          </p:cNvSpPr>
          <p:nvPr userDrawn="1"/>
        </p:nvSpPr>
        <p:spPr bwMode="auto">
          <a:xfrm>
            <a:off x="3992893" y="2371175"/>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2" name="Rectangle 145">
            <a:extLst>
              <a:ext uri="{FF2B5EF4-FFF2-40B4-BE49-F238E27FC236}">
                <a16:creationId xmlns:a16="http://schemas.microsoft.com/office/drawing/2014/main" id="{E3ADD3A0-60F3-4CCF-A787-C83FEFD7452B}"/>
              </a:ext>
            </a:extLst>
          </p:cNvPr>
          <p:cNvSpPr>
            <a:spLocks noChangeArrowheads="1"/>
          </p:cNvSpPr>
          <p:nvPr userDrawn="1"/>
        </p:nvSpPr>
        <p:spPr bwMode="auto">
          <a:xfrm>
            <a:off x="3538630" y="287839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3" name="Rectangle 146">
            <a:extLst>
              <a:ext uri="{FF2B5EF4-FFF2-40B4-BE49-F238E27FC236}">
                <a16:creationId xmlns:a16="http://schemas.microsoft.com/office/drawing/2014/main" id="{03B5D2C0-D46F-4CA6-BB0C-7E966C3AB9DB}"/>
              </a:ext>
            </a:extLst>
          </p:cNvPr>
          <p:cNvSpPr>
            <a:spLocks noChangeArrowheads="1"/>
          </p:cNvSpPr>
          <p:nvPr userDrawn="1"/>
        </p:nvSpPr>
        <p:spPr bwMode="auto">
          <a:xfrm>
            <a:off x="3992893" y="287839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4" name="Rectangle 172">
            <a:extLst>
              <a:ext uri="{FF2B5EF4-FFF2-40B4-BE49-F238E27FC236}">
                <a16:creationId xmlns:a16="http://schemas.microsoft.com/office/drawing/2014/main" id="{A5A79340-EBE4-4E04-AF35-EAB781F1CA7F}"/>
              </a:ext>
            </a:extLst>
          </p:cNvPr>
          <p:cNvSpPr>
            <a:spLocks noChangeArrowheads="1"/>
          </p:cNvSpPr>
          <p:nvPr userDrawn="1"/>
        </p:nvSpPr>
        <p:spPr bwMode="auto">
          <a:xfrm>
            <a:off x="3538630" y="338679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5" name="Rectangle 173">
            <a:extLst>
              <a:ext uri="{FF2B5EF4-FFF2-40B4-BE49-F238E27FC236}">
                <a16:creationId xmlns:a16="http://schemas.microsoft.com/office/drawing/2014/main" id="{A3D2A4FF-3DD1-4D92-A192-6C0C4D36720E}"/>
              </a:ext>
            </a:extLst>
          </p:cNvPr>
          <p:cNvSpPr>
            <a:spLocks noChangeArrowheads="1"/>
          </p:cNvSpPr>
          <p:nvPr userDrawn="1"/>
        </p:nvSpPr>
        <p:spPr bwMode="auto">
          <a:xfrm>
            <a:off x="3992893" y="338679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6" name="Rectangle 199">
            <a:extLst>
              <a:ext uri="{FF2B5EF4-FFF2-40B4-BE49-F238E27FC236}">
                <a16:creationId xmlns:a16="http://schemas.microsoft.com/office/drawing/2014/main" id="{F8123DF8-9385-4180-994E-0FB3C83AB056}"/>
              </a:ext>
            </a:extLst>
          </p:cNvPr>
          <p:cNvSpPr>
            <a:spLocks noChangeArrowheads="1"/>
          </p:cNvSpPr>
          <p:nvPr userDrawn="1"/>
        </p:nvSpPr>
        <p:spPr bwMode="auto">
          <a:xfrm>
            <a:off x="3538630" y="3895183"/>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7" name="Rectangle 200">
            <a:extLst>
              <a:ext uri="{FF2B5EF4-FFF2-40B4-BE49-F238E27FC236}">
                <a16:creationId xmlns:a16="http://schemas.microsoft.com/office/drawing/2014/main" id="{35B83622-CCF4-4468-AC64-CB149002826E}"/>
              </a:ext>
            </a:extLst>
          </p:cNvPr>
          <p:cNvSpPr>
            <a:spLocks noChangeArrowheads="1"/>
          </p:cNvSpPr>
          <p:nvPr userDrawn="1"/>
        </p:nvSpPr>
        <p:spPr bwMode="auto">
          <a:xfrm>
            <a:off x="3992893" y="3895183"/>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8" name="Rectangle 227">
            <a:extLst>
              <a:ext uri="{FF2B5EF4-FFF2-40B4-BE49-F238E27FC236}">
                <a16:creationId xmlns:a16="http://schemas.microsoft.com/office/drawing/2014/main" id="{BFBE24A8-7F94-482E-85C3-410179531E60}"/>
              </a:ext>
            </a:extLst>
          </p:cNvPr>
          <p:cNvSpPr>
            <a:spLocks noChangeArrowheads="1"/>
          </p:cNvSpPr>
          <p:nvPr userDrawn="1"/>
        </p:nvSpPr>
        <p:spPr bwMode="auto">
          <a:xfrm>
            <a:off x="3538631" y="4403575"/>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9" name="Rectangle 228">
            <a:extLst>
              <a:ext uri="{FF2B5EF4-FFF2-40B4-BE49-F238E27FC236}">
                <a16:creationId xmlns:a16="http://schemas.microsoft.com/office/drawing/2014/main" id="{7BB41F2F-EDE1-4BB3-B582-2B31560A4BBC}"/>
              </a:ext>
            </a:extLst>
          </p:cNvPr>
          <p:cNvSpPr>
            <a:spLocks noChangeArrowheads="1"/>
          </p:cNvSpPr>
          <p:nvPr userDrawn="1"/>
        </p:nvSpPr>
        <p:spPr bwMode="auto">
          <a:xfrm>
            <a:off x="3992894" y="4403575"/>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0" name="Rectangle 254">
            <a:extLst>
              <a:ext uri="{FF2B5EF4-FFF2-40B4-BE49-F238E27FC236}">
                <a16:creationId xmlns:a16="http://schemas.microsoft.com/office/drawing/2014/main" id="{B7B10579-D69C-4FCC-AF11-0E5789DC7BAB}"/>
              </a:ext>
            </a:extLst>
          </p:cNvPr>
          <p:cNvSpPr>
            <a:spLocks noChangeArrowheads="1"/>
          </p:cNvSpPr>
          <p:nvPr userDrawn="1"/>
        </p:nvSpPr>
        <p:spPr bwMode="auto">
          <a:xfrm>
            <a:off x="3538631" y="491079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1" name="Rectangle 255">
            <a:extLst>
              <a:ext uri="{FF2B5EF4-FFF2-40B4-BE49-F238E27FC236}">
                <a16:creationId xmlns:a16="http://schemas.microsoft.com/office/drawing/2014/main" id="{A4A3592F-5BAF-4960-8617-39A5A4418C41}"/>
              </a:ext>
            </a:extLst>
          </p:cNvPr>
          <p:cNvSpPr>
            <a:spLocks noChangeArrowheads="1"/>
          </p:cNvSpPr>
          <p:nvPr userDrawn="1"/>
        </p:nvSpPr>
        <p:spPr bwMode="auto">
          <a:xfrm>
            <a:off x="3992894" y="491079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2" name="Rectangle 91">
            <a:extLst>
              <a:ext uri="{FF2B5EF4-FFF2-40B4-BE49-F238E27FC236}">
                <a16:creationId xmlns:a16="http://schemas.microsoft.com/office/drawing/2014/main" id="{D185731F-D098-4E64-B7BB-077680516CB5}"/>
              </a:ext>
            </a:extLst>
          </p:cNvPr>
          <p:cNvSpPr>
            <a:spLocks noChangeArrowheads="1"/>
          </p:cNvSpPr>
          <p:nvPr userDrawn="1"/>
        </p:nvSpPr>
        <p:spPr bwMode="auto">
          <a:xfrm>
            <a:off x="4448326" y="1854852"/>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3" name="Rectangle 92">
            <a:extLst>
              <a:ext uri="{FF2B5EF4-FFF2-40B4-BE49-F238E27FC236}">
                <a16:creationId xmlns:a16="http://schemas.microsoft.com/office/drawing/2014/main" id="{C9CCA8BE-3357-4F70-B832-4B61283439F8}"/>
              </a:ext>
            </a:extLst>
          </p:cNvPr>
          <p:cNvSpPr>
            <a:spLocks noChangeArrowheads="1"/>
          </p:cNvSpPr>
          <p:nvPr userDrawn="1"/>
        </p:nvSpPr>
        <p:spPr bwMode="auto">
          <a:xfrm>
            <a:off x="4902589" y="1854852"/>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4" name="Rectangle 118">
            <a:extLst>
              <a:ext uri="{FF2B5EF4-FFF2-40B4-BE49-F238E27FC236}">
                <a16:creationId xmlns:a16="http://schemas.microsoft.com/office/drawing/2014/main" id="{E455E6B1-820F-4874-9998-3F33FDF6762A}"/>
              </a:ext>
            </a:extLst>
          </p:cNvPr>
          <p:cNvSpPr>
            <a:spLocks noChangeArrowheads="1"/>
          </p:cNvSpPr>
          <p:nvPr userDrawn="1"/>
        </p:nvSpPr>
        <p:spPr bwMode="auto">
          <a:xfrm>
            <a:off x="4448326" y="2363244"/>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5" name="Rectangle 119">
            <a:extLst>
              <a:ext uri="{FF2B5EF4-FFF2-40B4-BE49-F238E27FC236}">
                <a16:creationId xmlns:a16="http://schemas.microsoft.com/office/drawing/2014/main" id="{A5878F30-11F9-4620-BB7C-A20308D54D2A}"/>
              </a:ext>
            </a:extLst>
          </p:cNvPr>
          <p:cNvSpPr>
            <a:spLocks noChangeArrowheads="1"/>
          </p:cNvSpPr>
          <p:nvPr userDrawn="1"/>
        </p:nvSpPr>
        <p:spPr bwMode="auto">
          <a:xfrm>
            <a:off x="4902589" y="2363244"/>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6" name="Rectangle 145">
            <a:extLst>
              <a:ext uri="{FF2B5EF4-FFF2-40B4-BE49-F238E27FC236}">
                <a16:creationId xmlns:a16="http://schemas.microsoft.com/office/drawing/2014/main" id="{282B328E-96DE-404A-8A33-DD08463AA16C}"/>
              </a:ext>
            </a:extLst>
          </p:cNvPr>
          <p:cNvSpPr>
            <a:spLocks noChangeArrowheads="1"/>
          </p:cNvSpPr>
          <p:nvPr userDrawn="1"/>
        </p:nvSpPr>
        <p:spPr bwMode="auto">
          <a:xfrm>
            <a:off x="4448326" y="2870468"/>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7" name="Rectangle 146">
            <a:extLst>
              <a:ext uri="{FF2B5EF4-FFF2-40B4-BE49-F238E27FC236}">
                <a16:creationId xmlns:a16="http://schemas.microsoft.com/office/drawing/2014/main" id="{6B4AC90D-580B-4B11-8435-170433BF37CE}"/>
              </a:ext>
            </a:extLst>
          </p:cNvPr>
          <p:cNvSpPr>
            <a:spLocks noChangeArrowheads="1"/>
          </p:cNvSpPr>
          <p:nvPr userDrawn="1"/>
        </p:nvSpPr>
        <p:spPr bwMode="auto">
          <a:xfrm>
            <a:off x="4902589" y="2870468"/>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8" name="Rectangle 172">
            <a:extLst>
              <a:ext uri="{FF2B5EF4-FFF2-40B4-BE49-F238E27FC236}">
                <a16:creationId xmlns:a16="http://schemas.microsoft.com/office/drawing/2014/main" id="{9FF1A1F4-2E5F-4786-B499-D60DC75B214B}"/>
              </a:ext>
            </a:extLst>
          </p:cNvPr>
          <p:cNvSpPr>
            <a:spLocks noChangeArrowheads="1"/>
          </p:cNvSpPr>
          <p:nvPr userDrawn="1"/>
        </p:nvSpPr>
        <p:spPr bwMode="auto">
          <a:xfrm>
            <a:off x="4448326" y="3378860"/>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9" name="Rectangle 173">
            <a:extLst>
              <a:ext uri="{FF2B5EF4-FFF2-40B4-BE49-F238E27FC236}">
                <a16:creationId xmlns:a16="http://schemas.microsoft.com/office/drawing/2014/main" id="{0F1C8560-0B43-4D98-ADB6-195504D71D3D}"/>
              </a:ext>
            </a:extLst>
          </p:cNvPr>
          <p:cNvSpPr>
            <a:spLocks noChangeArrowheads="1"/>
          </p:cNvSpPr>
          <p:nvPr userDrawn="1"/>
        </p:nvSpPr>
        <p:spPr bwMode="auto">
          <a:xfrm>
            <a:off x="4902589" y="3378860"/>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0" name="Rectangle 199">
            <a:extLst>
              <a:ext uri="{FF2B5EF4-FFF2-40B4-BE49-F238E27FC236}">
                <a16:creationId xmlns:a16="http://schemas.microsoft.com/office/drawing/2014/main" id="{A4D091FA-192E-4111-9D0A-1154813D182B}"/>
              </a:ext>
            </a:extLst>
          </p:cNvPr>
          <p:cNvSpPr>
            <a:spLocks noChangeArrowheads="1"/>
          </p:cNvSpPr>
          <p:nvPr userDrawn="1"/>
        </p:nvSpPr>
        <p:spPr bwMode="auto">
          <a:xfrm>
            <a:off x="4448326" y="3887252"/>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1" name="Rectangle 200">
            <a:extLst>
              <a:ext uri="{FF2B5EF4-FFF2-40B4-BE49-F238E27FC236}">
                <a16:creationId xmlns:a16="http://schemas.microsoft.com/office/drawing/2014/main" id="{2456DB9E-FD91-4F1E-8D75-71C5A435799A}"/>
              </a:ext>
            </a:extLst>
          </p:cNvPr>
          <p:cNvSpPr>
            <a:spLocks noChangeArrowheads="1"/>
          </p:cNvSpPr>
          <p:nvPr userDrawn="1"/>
        </p:nvSpPr>
        <p:spPr bwMode="auto">
          <a:xfrm>
            <a:off x="4902589" y="3887252"/>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2" name="Rectangle 227">
            <a:extLst>
              <a:ext uri="{FF2B5EF4-FFF2-40B4-BE49-F238E27FC236}">
                <a16:creationId xmlns:a16="http://schemas.microsoft.com/office/drawing/2014/main" id="{82ADDEB8-4944-41EC-9927-6FCED6B44E0F}"/>
              </a:ext>
            </a:extLst>
          </p:cNvPr>
          <p:cNvSpPr>
            <a:spLocks noChangeArrowheads="1"/>
          </p:cNvSpPr>
          <p:nvPr userDrawn="1"/>
        </p:nvSpPr>
        <p:spPr bwMode="auto">
          <a:xfrm>
            <a:off x="4448327" y="4395644"/>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3" name="Rectangle 228">
            <a:extLst>
              <a:ext uri="{FF2B5EF4-FFF2-40B4-BE49-F238E27FC236}">
                <a16:creationId xmlns:a16="http://schemas.microsoft.com/office/drawing/2014/main" id="{3E7F6ABB-32D8-4D9F-8019-5A6F21704275}"/>
              </a:ext>
            </a:extLst>
          </p:cNvPr>
          <p:cNvSpPr>
            <a:spLocks noChangeArrowheads="1"/>
          </p:cNvSpPr>
          <p:nvPr userDrawn="1"/>
        </p:nvSpPr>
        <p:spPr bwMode="auto">
          <a:xfrm>
            <a:off x="4902590" y="4395644"/>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4" name="Rectangle 254">
            <a:extLst>
              <a:ext uri="{FF2B5EF4-FFF2-40B4-BE49-F238E27FC236}">
                <a16:creationId xmlns:a16="http://schemas.microsoft.com/office/drawing/2014/main" id="{FF3C13CA-9CE5-4787-9D9F-6F33F6D7219E}"/>
              </a:ext>
            </a:extLst>
          </p:cNvPr>
          <p:cNvSpPr>
            <a:spLocks noChangeArrowheads="1"/>
          </p:cNvSpPr>
          <p:nvPr userDrawn="1"/>
        </p:nvSpPr>
        <p:spPr bwMode="auto">
          <a:xfrm>
            <a:off x="4448327" y="4902868"/>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5" name="Rectangle 255">
            <a:extLst>
              <a:ext uri="{FF2B5EF4-FFF2-40B4-BE49-F238E27FC236}">
                <a16:creationId xmlns:a16="http://schemas.microsoft.com/office/drawing/2014/main" id="{F45F3084-D5DF-4E2A-9FD2-8FADA756F908}"/>
              </a:ext>
            </a:extLst>
          </p:cNvPr>
          <p:cNvSpPr>
            <a:spLocks noChangeArrowheads="1"/>
          </p:cNvSpPr>
          <p:nvPr userDrawn="1"/>
        </p:nvSpPr>
        <p:spPr bwMode="auto">
          <a:xfrm>
            <a:off x="4902590" y="4902868"/>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6" name="Rectangle 91">
            <a:extLst>
              <a:ext uri="{FF2B5EF4-FFF2-40B4-BE49-F238E27FC236}">
                <a16:creationId xmlns:a16="http://schemas.microsoft.com/office/drawing/2014/main" id="{C8C188D8-825C-491C-B927-12A86B68F9C8}"/>
              </a:ext>
            </a:extLst>
          </p:cNvPr>
          <p:cNvSpPr>
            <a:spLocks noChangeArrowheads="1"/>
          </p:cNvSpPr>
          <p:nvPr userDrawn="1"/>
        </p:nvSpPr>
        <p:spPr bwMode="auto">
          <a:xfrm>
            <a:off x="5358022" y="183043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7" name="Rectangle 92">
            <a:extLst>
              <a:ext uri="{FF2B5EF4-FFF2-40B4-BE49-F238E27FC236}">
                <a16:creationId xmlns:a16="http://schemas.microsoft.com/office/drawing/2014/main" id="{F1A1CAD1-7E2F-491A-A2F7-752577008BAE}"/>
              </a:ext>
            </a:extLst>
          </p:cNvPr>
          <p:cNvSpPr>
            <a:spLocks noChangeArrowheads="1"/>
          </p:cNvSpPr>
          <p:nvPr userDrawn="1"/>
        </p:nvSpPr>
        <p:spPr bwMode="auto">
          <a:xfrm>
            <a:off x="5812285" y="183043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8" name="Rectangle 118">
            <a:extLst>
              <a:ext uri="{FF2B5EF4-FFF2-40B4-BE49-F238E27FC236}">
                <a16:creationId xmlns:a16="http://schemas.microsoft.com/office/drawing/2014/main" id="{C9F7170B-09CB-4F23-B86C-E3C5A5A9526F}"/>
              </a:ext>
            </a:extLst>
          </p:cNvPr>
          <p:cNvSpPr>
            <a:spLocks noChangeArrowheads="1"/>
          </p:cNvSpPr>
          <p:nvPr userDrawn="1"/>
        </p:nvSpPr>
        <p:spPr bwMode="auto">
          <a:xfrm>
            <a:off x="5358022" y="233882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9" name="Rectangle 119">
            <a:extLst>
              <a:ext uri="{FF2B5EF4-FFF2-40B4-BE49-F238E27FC236}">
                <a16:creationId xmlns:a16="http://schemas.microsoft.com/office/drawing/2014/main" id="{91FF46E2-A356-45DF-9FE0-6D68E8BBB82B}"/>
              </a:ext>
            </a:extLst>
          </p:cNvPr>
          <p:cNvSpPr>
            <a:spLocks noChangeArrowheads="1"/>
          </p:cNvSpPr>
          <p:nvPr userDrawn="1"/>
        </p:nvSpPr>
        <p:spPr bwMode="auto">
          <a:xfrm>
            <a:off x="5812285" y="233882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0" name="Rectangle 145">
            <a:extLst>
              <a:ext uri="{FF2B5EF4-FFF2-40B4-BE49-F238E27FC236}">
                <a16:creationId xmlns:a16="http://schemas.microsoft.com/office/drawing/2014/main" id="{233DF4C6-7DB2-4DEC-965E-4E0FD1AE2F7E}"/>
              </a:ext>
            </a:extLst>
          </p:cNvPr>
          <p:cNvSpPr>
            <a:spLocks noChangeArrowheads="1"/>
          </p:cNvSpPr>
          <p:nvPr userDrawn="1"/>
        </p:nvSpPr>
        <p:spPr bwMode="auto">
          <a:xfrm>
            <a:off x="5358022" y="2846053"/>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1" name="Rectangle 146">
            <a:extLst>
              <a:ext uri="{FF2B5EF4-FFF2-40B4-BE49-F238E27FC236}">
                <a16:creationId xmlns:a16="http://schemas.microsoft.com/office/drawing/2014/main" id="{BA0EBE02-0FF5-4E5F-B07E-C74F70CB3BB6}"/>
              </a:ext>
            </a:extLst>
          </p:cNvPr>
          <p:cNvSpPr>
            <a:spLocks noChangeArrowheads="1"/>
          </p:cNvSpPr>
          <p:nvPr userDrawn="1"/>
        </p:nvSpPr>
        <p:spPr bwMode="auto">
          <a:xfrm>
            <a:off x="5812285" y="2846053"/>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2" name="Rectangle 172">
            <a:extLst>
              <a:ext uri="{FF2B5EF4-FFF2-40B4-BE49-F238E27FC236}">
                <a16:creationId xmlns:a16="http://schemas.microsoft.com/office/drawing/2014/main" id="{C1FFCEB5-7D01-4DF1-AE5C-13AA614FBB24}"/>
              </a:ext>
            </a:extLst>
          </p:cNvPr>
          <p:cNvSpPr>
            <a:spLocks noChangeArrowheads="1"/>
          </p:cNvSpPr>
          <p:nvPr userDrawn="1"/>
        </p:nvSpPr>
        <p:spPr bwMode="auto">
          <a:xfrm>
            <a:off x="5358022" y="335444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3" name="Rectangle 173">
            <a:extLst>
              <a:ext uri="{FF2B5EF4-FFF2-40B4-BE49-F238E27FC236}">
                <a16:creationId xmlns:a16="http://schemas.microsoft.com/office/drawing/2014/main" id="{4E743A8D-CDF1-43FE-9A64-273018A788F5}"/>
              </a:ext>
            </a:extLst>
          </p:cNvPr>
          <p:cNvSpPr>
            <a:spLocks noChangeArrowheads="1"/>
          </p:cNvSpPr>
          <p:nvPr userDrawn="1"/>
        </p:nvSpPr>
        <p:spPr bwMode="auto">
          <a:xfrm>
            <a:off x="5812285" y="335444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4" name="Rectangle 199">
            <a:extLst>
              <a:ext uri="{FF2B5EF4-FFF2-40B4-BE49-F238E27FC236}">
                <a16:creationId xmlns:a16="http://schemas.microsoft.com/office/drawing/2014/main" id="{5816494B-7CF7-4661-9520-ECF2157C306A}"/>
              </a:ext>
            </a:extLst>
          </p:cNvPr>
          <p:cNvSpPr>
            <a:spLocks noChangeArrowheads="1"/>
          </p:cNvSpPr>
          <p:nvPr userDrawn="1"/>
        </p:nvSpPr>
        <p:spPr bwMode="auto">
          <a:xfrm>
            <a:off x="5358022" y="386283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5" name="Rectangle 200">
            <a:extLst>
              <a:ext uri="{FF2B5EF4-FFF2-40B4-BE49-F238E27FC236}">
                <a16:creationId xmlns:a16="http://schemas.microsoft.com/office/drawing/2014/main" id="{D5F4C1D4-E8FC-483F-82E0-C314B4887C06}"/>
              </a:ext>
            </a:extLst>
          </p:cNvPr>
          <p:cNvSpPr>
            <a:spLocks noChangeArrowheads="1"/>
          </p:cNvSpPr>
          <p:nvPr userDrawn="1"/>
        </p:nvSpPr>
        <p:spPr bwMode="auto">
          <a:xfrm>
            <a:off x="5812285" y="386283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6" name="Rectangle 227">
            <a:extLst>
              <a:ext uri="{FF2B5EF4-FFF2-40B4-BE49-F238E27FC236}">
                <a16:creationId xmlns:a16="http://schemas.microsoft.com/office/drawing/2014/main" id="{1DE23893-72CE-44E4-9514-E4A35927AD0D}"/>
              </a:ext>
            </a:extLst>
          </p:cNvPr>
          <p:cNvSpPr>
            <a:spLocks noChangeArrowheads="1"/>
          </p:cNvSpPr>
          <p:nvPr userDrawn="1"/>
        </p:nvSpPr>
        <p:spPr bwMode="auto">
          <a:xfrm>
            <a:off x="5358023" y="437122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7" name="Rectangle 228">
            <a:extLst>
              <a:ext uri="{FF2B5EF4-FFF2-40B4-BE49-F238E27FC236}">
                <a16:creationId xmlns:a16="http://schemas.microsoft.com/office/drawing/2014/main" id="{FDAE80AB-A18F-4777-8A7E-3AF3817C0054}"/>
              </a:ext>
            </a:extLst>
          </p:cNvPr>
          <p:cNvSpPr>
            <a:spLocks noChangeArrowheads="1"/>
          </p:cNvSpPr>
          <p:nvPr userDrawn="1"/>
        </p:nvSpPr>
        <p:spPr bwMode="auto">
          <a:xfrm>
            <a:off x="5812286" y="437122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8" name="Rectangle 254">
            <a:extLst>
              <a:ext uri="{FF2B5EF4-FFF2-40B4-BE49-F238E27FC236}">
                <a16:creationId xmlns:a16="http://schemas.microsoft.com/office/drawing/2014/main" id="{057CEA97-FB2D-4753-85A3-0C33E822D3CE}"/>
              </a:ext>
            </a:extLst>
          </p:cNvPr>
          <p:cNvSpPr>
            <a:spLocks noChangeArrowheads="1"/>
          </p:cNvSpPr>
          <p:nvPr userDrawn="1"/>
        </p:nvSpPr>
        <p:spPr bwMode="auto">
          <a:xfrm>
            <a:off x="5358023" y="4878453"/>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9" name="Rectangle 255">
            <a:extLst>
              <a:ext uri="{FF2B5EF4-FFF2-40B4-BE49-F238E27FC236}">
                <a16:creationId xmlns:a16="http://schemas.microsoft.com/office/drawing/2014/main" id="{79420A4A-5528-4EC0-987F-DF7C0EEB41F6}"/>
              </a:ext>
            </a:extLst>
          </p:cNvPr>
          <p:cNvSpPr>
            <a:spLocks noChangeArrowheads="1"/>
          </p:cNvSpPr>
          <p:nvPr userDrawn="1"/>
        </p:nvSpPr>
        <p:spPr bwMode="auto">
          <a:xfrm>
            <a:off x="5812286" y="4878453"/>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0" name="Rectangle 91">
            <a:extLst>
              <a:ext uri="{FF2B5EF4-FFF2-40B4-BE49-F238E27FC236}">
                <a16:creationId xmlns:a16="http://schemas.microsoft.com/office/drawing/2014/main" id="{DBC80B5A-0476-410E-B60C-6450F79B3E0B}"/>
              </a:ext>
            </a:extLst>
          </p:cNvPr>
          <p:cNvSpPr>
            <a:spLocks noChangeArrowheads="1"/>
          </p:cNvSpPr>
          <p:nvPr userDrawn="1"/>
        </p:nvSpPr>
        <p:spPr bwMode="auto">
          <a:xfrm>
            <a:off x="6267716" y="184296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1" name="Rectangle 92">
            <a:extLst>
              <a:ext uri="{FF2B5EF4-FFF2-40B4-BE49-F238E27FC236}">
                <a16:creationId xmlns:a16="http://schemas.microsoft.com/office/drawing/2014/main" id="{65FABB81-DBF4-42B4-8D90-A98EC802144F}"/>
              </a:ext>
            </a:extLst>
          </p:cNvPr>
          <p:cNvSpPr>
            <a:spLocks noChangeArrowheads="1"/>
          </p:cNvSpPr>
          <p:nvPr userDrawn="1"/>
        </p:nvSpPr>
        <p:spPr bwMode="auto">
          <a:xfrm>
            <a:off x="6721979" y="184296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2" name="Rectangle 118">
            <a:extLst>
              <a:ext uri="{FF2B5EF4-FFF2-40B4-BE49-F238E27FC236}">
                <a16:creationId xmlns:a16="http://schemas.microsoft.com/office/drawing/2014/main" id="{A6202184-9808-4043-9640-D0544AB5D404}"/>
              </a:ext>
            </a:extLst>
          </p:cNvPr>
          <p:cNvSpPr>
            <a:spLocks noChangeArrowheads="1"/>
          </p:cNvSpPr>
          <p:nvPr userDrawn="1"/>
        </p:nvSpPr>
        <p:spPr bwMode="auto">
          <a:xfrm>
            <a:off x="6267716" y="2351358"/>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3" name="Rectangle 119">
            <a:extLst>
              <a:ext uri="{FF2B5EF4-FFF2-40B4-BE49-F238E27FC236}">
                <a16:creationId xmlns:a16="http://schemas.microsoft.com/office/drawing/2014/main" id="{FEED1DE3-7FCB-412B-AD9F-396C8AFC0B44}"/>
              </a:ext>
            </a:extLst>
          </p:cNvPr>
          <p:cNvSpPr>
            <a:spLocks noChangeArrowheads="1"/>
          </p:cNvSpPr>
          <p:nvPr userDrawn="1"/>
        </p:nvSpPr>
        <p:spPr bwMode="auto">
          <a:xfrm>
            <a:off x="6721979" y="2351358"/>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4" name="Rectangle 145">
            <a:extLst>
              <a:ext uri="{FF2B5EF4-FFF2-40B4-BE49-F238E27FC236}">
                <a16:creationId xmlns:a16="http://schemas.microsoft.com/office/drawing/2014/main" id="{E3D106F5-B3BA-48C7-BB89-5F7A7B3FD30F}"/>
              </a:ext>
            </a:extLst>
          </p:cNvPr>
          <p:cNvSpPr>
            <a:spLocks noChangeArrowheads="1"/>
          </p:cNvSpPr>
          <p:nvPr userDrawn="1"/>
        </p:nvSpPr>
        <p:spPr bwMode="auto">
          <a:xfrm>
            <a:off x="6267716" y="2858582"/>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5" name="Rectangle 146">
            <a:extLst>
              <a:ext uri="{FF2B5EF4-FFF2-40B4-BE49-F238E27FC236}">
                <a16:creationId xmlns:a16="http://schemas.microsoft.com/office/drawing/2014/main" id="{98A5D359-1B62-4D55-856B-6A4D9015C636}"/>
              </a:ext>
            </a:extLst>
          </p:cNvPr>
          <p:cNvSpPr>
            <a:spLocks noChangeArrowheads="1"/>
          </p:cNvSpPr>
          <p:nvPr userDrawn="1"/>
        </p:nvSpPr>
        <p:spPr bwMode="auto">
          <a:xfrm>
            <a:off x="6721979" y="2858582"/>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6" name="Rectangle 172">
            <a:extLst>
              <a:ext uri="{FF2B5EF4-FFF2-40B4-BE49-F238E27FC236}">
                <a16:creationId xmlns:a16="http://schemas.microsoft.com/office/drawing/2014/main" id="{8AEB6855-7DCA-4BAB-B081-5EAFB1014586}"/>
              </a:ext>
            </a:extLst>
          </p:cNvPr>
          <p:cNvSpPr>
            <a:spLocks noChangeArrowheads="1"/>
          </p:cNvSpPr>
          <p:nvPr userDrawn="1"/>
        </p:nvSpPr>
        <p:spPr bwMode="auto">
          <a:xfrm>
            <a:off x="6267716" y="3366974"/>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7" name="Rectangle 173">
            <a:extLst>
              <a:ext uri="{FF2B5EF4-FFF2-40B4-BE49-F238E27FC236}">
                <a16:creationId xmlns:a16="http://schemas.microsoft.com/office/drawing/2014/main" id="{18A0DCB0-4E9E-42D7-ABF1-2CB0A069240A}"/>
              </a:ext>
            </a:extLst>
          </p:cNvPr>
          <p:cNvSpPr>
            <a:spLocks noChangeArrowheads="1"/>
          </p:cNvSpPr>
          <p:nvPr userDrawn="1"/>
        </p:nvSpPr>
        <p:spPr bwMode="auto">
          <a:xfrm>
            <a:off x="6721979" y="3366974"/>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8" name="Rectangle 199">
            <a:extLst>
              <a:ext uri="{FF2B5EF4-FFF2-40B4-BE49-F238E27FC236}">
                <a16:creationId xmlns:a16="http://schemas.microsoft.com/office/drawing/2014/main" id="{C94A534B-EDB6-41CC-BFD6-C8E5C64E30CF}"/>
              </a:ext>
            </a:extLst>
          </p:cNvPr>
          <p:cNvSpPr>
            <a:spLocks noChangeArrowheads="1"/>
          </p:cNvSpPr>
          <p:nvPr userDrawn="1"/>
        </p:nvSpPr>
        <p:spPr bwMode="auto">
          <a:xfrm>
            <a:off x="6267716" y="387536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9" name="Rectangle 200">
            <a:extLst>
              <a:ext uri="{FF2B5EF4-FFF2-40B4-BE49-F238E27FC236}">
                <a16:creationId xmlns:a16="http://schemas.microsoft.com/office/drawing/2014/main" id="{D3305D9B-7E5D-4A06-B20C-705E7AADA0EE}"/>
              </a:ext>
            </a:extLst>
          </p:cNvPr>
          <p:cNvSpPr>
            <a:spLocks noChangeArrowheads="1"/>
          </p:cNvSpPr>
          <p:nvPr userDrawn="1"/>
        </p:nvSpPr>
        <p:spPr bwMode="auto">
          <a:xfrm>
            <a:off x="6721979" y="387536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0" name="Rectangle 227">
            <a:extLst>
              <a:ext uri="{FF2B5EF4-FFF2-40B4-BE49-F238E27FC236}">
                <a16:creationId xmlns:a16="http://schemas.microsoft.com/office/drawing/2014/main" id="{10DC9989-B0C3-40E8-9A23-4DD46B61F186}"/>
              </a:ext>
            </a:extLst>
          </p:cNvPr>
          <p:cNvSpPr>
            <a:spLocks noChangeArrowheads="1"/>
          </p:cNvSpPr>
          <p:nvPr userDrawn="1"/>
        </p:nvSpPr>
        <p:spPr bwMode="auto">
          <a:xfrm>
            <a:off x="6267717" y="4383758"/>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1" name="Rectangle 228">
            <a:extLst>
              <a:ext uri="{FF2B5EF4-FFF2-40B4-BE49-F238E27FC236}">
                <a16:creationId xmlns:a16="http://schemas.microsoft.com/office/drawing/2014/main" id="{802DD19F-ACAF-462C-9EF0-03BED7E8C2A2}"/>
              </a:ext>
            </a:extLst>
          </p:cNvPr>
          <p:cNvSpPr>
            <a:spLocks noChangeArrowheads="1"/>
          </p:cNvSpPr>
          <p:nvPr userDrawn="1"/>
        </p:nvSpPr>
        <p:spPr bwMode="auto">
          <a:xfrm>
            <a:off x="6721980" y="4383758"/>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2" name="Rectangle 254">
            <a:extLst>
              <a:ext uri="{FF2B5EF4-FFF2-40B4-BE49-F238E27FC236}">
                <a16:creationId xmlns:a16="http://schemas.microsoft.com/office/drawing/2014/main" id="{B675BA60-6E6B-4897-B172-3FEB85B0A6BE}"/>
              </a:ext>
            </a:extLst>
          </p:cNvPr>
          <p:cNvSpPr>
            <a:spLocks noChangeArrowheads="1"/>
          </p:cNvSpPr>
          <p:nvPr userDrawn="1"/>
        </p:nvSpPr>
        <p:spPr bwMode="auto">
          <a:xfrm>
            <a:off x="6267717" y="4890982"/>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3" name="Rectangle 255">
            <a:extLst>
              <a:ext uri="{FF2B5EF4-FFF2-40B4-BE49-F238E27FC236}">
                <a16:creationId xmlns:a16="http://schemas.microsoft.com/office/drawing/2014/main" id="{90EC0740-4B58-4786-864F-D6202316E36B}"/>
              </a:ext>
            </a:extLst>
          </p:cNvPr>
          <p:cNvSpPr>
            <a:spLocks noChangeArrowheads="1"/>
          </p:cNvSpPr>
          <p:nvPr userDrawn="1"/>
        </p:nvSpPr>
        <p:spPr bwMode="auto">
          <a:xfrm>
            <a:off x="6721980" y="4890982"/>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4" name="Rectangle 91">
            <a:extLst>
              <a:ext uri="{FF2B5EF4-FFF2-40B4-BE49-F238E27FC236}">
                <a16:creationId xmlns:a16="http://schemas.microsoft.com/office/drawing/2014/main" id="{6F4C6DA5-9C32-43AB-9B2B-D5F64DCD5B48}"/>
              </a:ext>
            </a:extLst>
          </p:cNvPr>
          <p:cNvSpPr>
            <a:spLocks noChangeArrowheads="1"/>
          </p:cNvSpPr>
          <p:nvPr userDrawn="1"/>
        </p:nvSpPr>
        <p:spPr bwMode="auto">
          <a:xfrm>
            <a:off x="7177412" y="1855170"/>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5" name="Rectangle 92">
            <a:extLst>
              <a:ext uri="{FF2B5EF4-FFF2-40B4-BE49-F238E27FC236}">
                <a16:creationId xmlns:a16="http://schemas.microsoft.com/office/drawing/2014/main" id="{2E98FFFB-1367-4885-A347-2B10A92AF779}"/>
              </a:ext>
            </a:extLst>
          </p:cNvPr>
          <p:cNvSpPr>
            <a:spLocks noChangeArrowheads="1"/>
          </p:cNvSpPr>
          <p:nvPr userDrawn="1"/>
        </p:nvSpPr>
        <p:spPr bwMode="auto">
          <a:xfrm>
            <a:off x="7631675" y="1855170"/>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6" name="Rectangle 118">
            <a:extLst>
              <a:ext uri="{FF2B5EF4-FFF2-40B4-BE49-F238E27FC236}">
                <a16:creationId xmlns:a16="http://schemas.microsoft.com/office/drawing/2014/main" id="{B0EE3A07-2F28-4D28-AD64-4E71640B185F}"/>
              </a:ext>
            </a:extLst>
          </p:cNvPr>
          <p:cNvSpPr>
            <a:spLocks noChangeArrowheads="1"/>
          </p:cNvSpPr>
          <p:nvPr userDrawn="1"/>
        </p:nvSpPr>
        <p:spPr bwMode="auto">
          <a:xfrm>
            <a:off x="7177412" y="2363562"/>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7" name="Rectangle 119">
            <a:extLst>
              <a:ext uri="{FF2B5EF4-FFF2-40B4-BE49-F238E27FC236}">
                <a16:creationId xmlns:a16="http://schemas.microsoft.com/office/drawing/2014/main" id="{CCE2A03B-C80B-42F1-9230-C10251D1238C}"/>
              </a:ext>
            </a:extLst>
          </p:cNvPr>
          <p:cNvSpPr>
            <a:spLocks noChangeArrowheads="1"/>
          </p:cNvSpPr>
          <p:nvPr userDrawn="1"/>
        </p:nvSpPr>
        <p:spPr bwMode="auto">
          <a:xfrm>
            <a:off x="7631675" y="2363562"/>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8" name="Rectangle 145">
            <a:extLst>
              <a:ext uri="{FF2B5EF4-FFF2-40B4-BE49-F238E27FC236}">
                <a16:creationId xmlns:a16="http://schemas.microsoft.com/office/drawing/2014/main" id="{87375277-0EF5-4601-B688-CC287F3E6A48}"/>
              </a:ext>
            </a:extLst>
          </p:cNvPr>
          <p:cNvSpPr>
            <a:spLocks noChangeArrowheads="1"/>
          </p:cNvSpPr>
          <p:nvPr userDrawn="1"/>
        </p:nvSpPr>
        <p:spPr bwMode="auto">
          <a:xfrm>
            <a:off x="7177412" y="287078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9" name="Rectangle 146">
            <a:extLst>
              <a:ext uri="{FF2B5EF4-FFF2-40B4-BE49-F238E27FC236}">
                <a16:creationId xmlns:a16="http://schemas.microsoft.com/office/drawing/2014/main" id="{19099545-7878-4215-9ADA-69237497B88B}"/>
              </a:ext>
            </a:extLst>
          </p:cNvPr>
          <p:cNvSpPr>
            <a:spLocks noChangeArrowheads="1"/>
          </p:cNvSpPr>
          <p:nvPr userDrawn="1"/>
        </p:nvSpPr>
        <p:spPr bwMode="auto">
          <a:xfrm>
            <a:off x="7631675" y="287078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0" name="Rectangle 172">
            <a:extLst>
              <a:ext uri="{FF2B5EF4-FFF2-40B4-BE49-F238E27FC236}">
                <a16:creationId xmlns:a16="http://schemas.microsoft.com/office/drawing/2014/main" id="{13AB64CA-71E8-4F3D-8A8F-48ADB8EE76DD}"/>
              </a:ext>
            </a:extLst>
          </p:cNvPr>
          <p:cNvSpPr>
            <a:spLocks noChangeArrowheads="1"/>
          </p:cNvSpPr>
          <p:nvPr userDrawn="1"/>
        </p:nvSpPr>
        <p:spPr bwMode="auto">
          <a:xfrm>
            <a:off x="7177412" y="3379178"/>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1" name="Rectangle 173">
            <a:extLst>
              <a:ext uri="{FF2B5EF4-FFF2-40B4-BE49-F238E27FC236}">
                <a16:creationId xmlns:a16="http://schemas.microsoft.com/office/drawing/2014/main" id="{E6E68EB4-8B4F-4659-85F0-F33EB0681EAB}"/>
              </a:ext>
            </a:extLst>
          </p:cNvPr>
          <p:cNvSpPr>
            <a:spLocks noChangeArrowheads="1"/>
          </p:cNvSpPr>
          <p:nvPr userDrawn="1"/>
        </p:nvSpPr>
        <p:spPr bwMode="auto">
          <a:xfrm>
            <a:off x="7631675" y="3379178"/>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2" name="Rectangle 199">
            <a:extLst>
              <a:ext uri="{FF2B5EF4-FFF2-40B4-BE49-F238E27FC236}">
                <a16:creationId xmlns:a16="http://schemas.microsoft.com/office/drawing/2014/main" id="{FD5D2EFE-78D7-47A0-B41B-A6D123F33258}"/>
              </a:ext>
            </a:extLst>
          </p:cNvPr>
          <p:cNvSpPr>
            <a:spLocks noChangeArrowheads="1"/>
          </p:cNvSpPr>
          <p:nvPr userDrawn="1"/>
        </p:nvSpPr>
        <p:spPr bwMode="auto">
          <a:xfrm>
            <a:off x="7177412" y="3887570"/>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3" name="Rectangle 200">
            <a:extLst>
              <a:ext uri="{FF2B5EF4-FFF2-40B4-BE49-F238E27FC236}">
                <a16:creationId xmlns:a16="http://schemas.microsoft.com/office/drawing/2014/main" id="{43DD1F99-EF92-4FA7-A688-DFB8CA0428A2}"/>
              </a:ext>
            </a:extLst>
          </p:cNvPr>
          <p:cNvSpPr>
            <a:spLocks noChangeArrowheads="1"/>
          </p:cNvSpPr>
          <p:nvPr userDrawn="1"/>
        </p:nvSpPr>
        <p:spPr bwMode="auto">
          <a:xfrm>
            <a:off x="7631675" y="3887570"/>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4" name="Rectangle 227">
            <a:extLst>
              <a:ext uri="{FF2B5EF4-FFF2-40B4-BE49-F238E27FC236}">
                <a16:creationId xmlns:a16="http://schemas.microsoft.com/office/drawing/2014/main" id="{61B66908-9A89-4CAA-82BB-1B0CBBA7121D}"/>
              </a:ext>
            </a:extLst>
          </p:cNvPr>
          <p:cNvSpPr>
            <a:spLocks noChangeArrowheads="1"/>
          </p:cNvSpPr>
          <p:nvPr userDrawn="1"/>
        </p:nvSpPr>
        <p:spPr bwMode="auto">
          <a:xfrm>
            <a:off x="7177413" y="4395962"/>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5" name="Rectangle 228">
            <a:extLst>
              <a:ext uri="{FF2B5EF4-FFF2-40B4-BE49-F238E27FC236}">
                <a16:creationId xmlns:a16="http://schemas.microsoft.com/office/drawing/2014/main" id="{A25ADF27-53D5-47C3-A679-6359C6A587B3}"/>
              </a:ext>
            </a:extLst>
          </p:cNvPr>
          <p:cNvSpPr>
            <a:spLocks noChangeArrowheads="1"/>
          </p:cNvSpPr>
          <p:nvPr userDrawn="1"/>
        </p:nvSpPr>
        <p:spPr bwMode="auto">
          <a:xfrm>
            <a:off x="7631676" y="4395962"/>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6" name="Rectangle 254">
            <a:extLst>
              <a:ext uri="{FF2B5EF4-FFF2-40B4-BE49-F238E27FC236}">
                <a16:creationId xmlns:a16="http://schemas.microsoft.com/office/drawing/2014/main" id="{3571E780-2740-4415-A8FC-0A7B70032679}"/>
              </a:ext>
            </a:extLst>
          </p:cNvPr>
          <p:cNvSpPr>
            <a:spLocks noChangeArrowheads="1"/>
          </p:cNvSpPr>
          <p:nvPr userDrawn="1"/>
        </p:nvSpPr>
        <p:spPr bwMode="auto">
          <a:xfrm>
            <a:off x="7177413" y="490318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7" name="Rectangle 255">
            <a:extLst>
              <a:ext uri="{FF2B5EF4-FFF2-40B4-BE49-F238E27FC236}">
                <a16:creationId xmlns:a16="http://schemas.microsoft.com/office/drawing/2014/main" id="{D4DFF327-57BB-4D9E-A2B7-F0DD5B949776}"/>
              </a:ext>
            </a:extLst>
          </p:cNvPr>
          <p:cNvSpPr>
            <a:spLocks noChangeArrowheads="1"/>
          </p:cNvSpPr>
          <p:nvPr userDrawn="1"/>
        </p:nvSpPr>
        <p:spPr bwMode="auto">
          <a:xfrm>
            <a:off x="7631676" y="490318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5" name="Rectangle 91">
            <a:extLst>
              <a:ext uri="{FF2B5EF4-FFF2-40B4-BE49-F238E27FC236}">
                <a16:creationId xmlns:a16="http://schemas.microsoft.com/office/drawing/2014/main" id="{8A3B7425-E369-4F53-BA6F-5242DA61BF30}"/>
              </a:ext>
            </a:extLst>
          </p:cNvPr>
          <p:cNvSpPr>
            <a:spLocks noChangeArrowheads="1"/>
          </p:cNvSpPr>
          <p:nvPr userDrawn="1"/>
        </p:nvSpPr>
        <p:spPr bwMode="auto">
          <a:xfrm>
            <a:off x="8087107" y="1855170"/>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6" name="Rectangle 92">
            <a:extLst>
              <a:ext uri="{FF2B5EF4-FFF2-40B4-BE49-F238E27FC236}">
                <a16:creationId xmlns:a16="http://schemas.microsoft.com/office/drawing/2014/main" id="{4E6A839F-6FCF-4E31-8BD0-E16864EEE062}"/>
              </a:ext>
            </a:extLst>
          </p:cNvPr>
          <p:cNvSpPr>
            <a:spLocks noChangeArrowheads="1"/>
          </p:cNvSpPr>
          <p:nvPr userDrawn="1"/>
        </p:nvSpPr>
        <p:spPr bwMode="auto">
          <a:xfrm>
            <a:off x="8541370" y="1855170"/>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7" name="Rectangle 118">
            <a:extLst>
              <a:ext uri="{FF2B5EF4-FFF2-40B4-BE49-F238E27FC236}">
                <a16:creationId xmlns:a16="http://schemas.microsoft.com/office/drawing/2014/main" id="{E30405E0-3BAF-415C-962D-57EEE5D59061}"/>
              </a:ext>
            </a:extLst>
          </p:cNvPr>
          <p:cNvSpPr>
            <a:spLocks noChangeArrowheads="1"/>
          </p:cNvSpPr>
          <p:nvPr userDrawn="1"/>
        </p:nvSpPr>
        <p:spPr bwMode="auto">
          <a:xfrm>
            <a:off x="8087107" y="2363562"/>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8" name="Rectangle 119">
            <a:extLst>
              <a:ext uri="{FF2B5EF4-FFF2-40B4-BE49-F238E27FC236}">
                <a16:creationId xmlns:a16="http://schemas.microsoft.com/office/drawing/2014/main" id="{2F0D6E87-BA13-4616-837F-44E6418D2BE9}"/>
              </a:ext>
            </a:extLst>
          </p:cNvPr>
          <p:cNvSpPr>
            <a:spLocks noChangeArrowheads="1"/>
          </p:cNvSpPr>
          <p:nvPr userDrawn="1"/>
        </p:nvSpPr>
        <p:spPr bwMode="auto">
          <a:xfrm>
            <a:off x="8541370" y="2363562"/>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9" name="Rectangle 145">
            <a:extLst>
              <a:ext uri="{FF2B5EF4-FFF2-40B4-BE49-F238E27FC236}">
                <a16:creationId xmlns:a16="http://schemas.microsoft.com/office/drawing/2014/main" id="{6E4DC2C7-60E2-4E39-A040-33E1148C84D5}"/>
              </a:ext>
            </a:extLst>
          </p:cNvPr>
          <p:cNvSpPr>
            <a:spLocks noChangeArrowheads="1"/>
          </p:cNvSpPr>
          <p:nvPr userDrawn="1"/>
        </p:nvSpPr>
        <p:spPr bwMode="auto">
          <a:xfrm>
            <a:off x="8087107" y="287078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0" name="Rectangle 146">
            <a:extLst>
              <a:ext uri="{FF2B5EF4-FFF2-40B4-BE49-F238E27FC236}">
                <a16:creationId xmlns:a16="http://schemas.microsoft.com/office/drawing/2014/main" id="{966097DC-FD1B-4AB8-9270-D63BF4F1A3CB}"/>
              </a:ext>
            </a:extLst>
          </p:cNvPr>
          <p:cNvSpPr>
            <a:spLocks noChangeArrowheads="1"/>
          </p:cNvSpPr>
          <p:nvPr userDrawn="1"/>
        </p:nvSpPr>
        <p:spPr bwMode="auto">
          <a:xfrm>
            <a:off x="8541370" y="287078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1" name="Rectangle 172">
            <a:extLst>
              <a:ext uri="{FF2B5EF4-FFF2-40B4-BE49-F238E27FC236}">
                <a16:creationId xmlns:a16="http://schemas.microsoft.com/office/drawing/2014/main" id="{F9963C2C-FE13-4B53-9E0A-33833EBFF4BC}"/>
              </a:ext>
            </a:extLst>
          </p:cNvPr>
          <p:cNvSpPr>
            <a:spLocks noChangeArrowheads="1"/>
          </p:cNvSpPr>
          <p:nvPr userDrawn="1"/>
        </p:nvSpPr>
        <p:spPr bwMode="auto">
          <a:xfrm>
            <a:off x="8087107" y="3379178"/>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2" name="Rectangle 173">
            <a:extLst>
              <a:ext uri="{FF2B5EF4-FFF2-40B4-BE49-F238E27FC236}">
                <a16:creationId xmlns:a16="http://schemas.microsoft.com/office/drawing/2014/main" id="{E25FDE01-0116-404D-AED3-856484360C6A}"/>
              </a:ext>
            </a:extLst>
          </p:cNvPr>
          <p:cNvSpPr>
            <a:spLocks noChangeArrowheads="1"/>
          </p:cNvSpPr>
          <p:nvPr userDrawn="1"/>
        </p:nvSpPr>
        <p:spPr bwMode="auto">
          <a:xfrm>
            <a:off x="8541370" y="3379178"/>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3" name="Rectangle 199">
            <a:extLst>
              <a:ext uri="{FF2B5EF4-FFF2-40B4-BE49-F238E27FC236}">
                <a16:creationId xmlns:a16="http://schemas.microsoft.com/office/drawing/2014/main" id="{6301786C-8F5C-45F8-9EBB-5C24E924F8FB}"/>
              </a:ext>
            </a:extLst>
          </p:cNvPr>
          <p:cNvSpPr>
            <a:spLocks noChangeArrowheads="1"/>
          </p:cNvSpPr>
          <p:nvPr userDrawn="1"/>
        </p:nvSpPr>
        <p:spPr bwMode="auto">
          <a:xfrm>
            <a:off x="8087107" y="3887570"/>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4" name="Rectangle 200">
            <a:extLst>
              <a:ext uri="{FF2B5EF4-FFF2-40B4-BE49-F238E27FC236}">
                <a16:creationId xmlns:a16="http://schemas.microsoft.com/office/drawing/2014/main" id="{5F732FBA-FE3A-4BD8-BBC1-9C523E6253B3}"/>
              </a:ext>
            </a:extLst>
          </p:cNvPr>
          <p:cNvSpPr>
            <a:spLocks noChangeArrowheads="1"/>
          </p:cNvSpPr>
          <p:nvPr userDrawn="1"/>
        </p:nvSpPr>
        <p:spPr bwMode="auto">
          <a:xfrm>
            <a:off x="8541370" y="3887570"/>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5" name="Rectangle 227">
            <a:extLst>
              <a:ext uri="{FF2B5EF4-FFF2-40B4-BE49-F238E27FC236}">
                <a16:creationId xmlns:a16="http://schemas.microsoft.com/office/drawing/2014/main" id="{C637BBAC-97AA-4D18-AA59-2A7536613F5A}"/>
              </a:ext>
            </a:extLst>
          </p:cNvPr>
          <p:cNvSpPr>
            <a:spLocks noChangeArrowheads="1"/>
          </p:cNvSpPr>
          <p:nvPr userDrawn="1"/>
        </p:nvSpPr>
        <p:spPr bwMode="auto">
          <a:xfrm>
            <a:off x="8087108" y="4395962"/>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6" name="Rectangle 228">
            <a:extLst>
              <a:ext uri="{FF2B5EF4-FFF2-40B4-BE49-F238E27FC236}">
                <a16:creationId xmlns:a16="http://schemas.microsoft.com/office/drawing/2014/main" id="{6065E043-00A0-4681-9A2D-6DCA1E6EF993}"/>
              </a:ext>
            </a:extLst>
          </p:cNvPr>
          <p:cNvSpPr>
            <a:spLocks noChangeArrowheads="1"/>
          </p:cNvSpPr>
          <p:nvPr userDrawn="1"/>
        </p:nvSpPr>
        <p:spPr bwMode="auto">
          <a:xfrm>
            <a:off x="8541371" y="4395962"/>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7" name="Rectangle 254">
            <a:extLst>
              <a:ext uri="{FF2B5EF4-FFF2-40B4-BE49-F238E27FC236}">
                <a16:creationId xmlns:a16="http://schemas.microsoft.com/office/drawing/2014/main" id="{CE169FB0-5491-4F5D-BC9E-C9846ADDC0B8}"/>
              </a:ext>
            </a:extLst>
          </p:cNvPr>
          <p:cNvSpPr>
            <a:spLocks noChangeArrowheads="1"/>
          </p:cNvSpPr>
          <p:nvPr userDrawn="1"/>
        </p:nvSpPr>
        <p:spPr bwMode="auto">
          <a:xfrm>
            <a:off x="8087108" y="490318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8" name="Rectangle 255">
            <a:extLst>
              <a:ext uri="{FF2B5EF4-FFF2-40B4-BE49-F238E27FC236}">
                <a16:creationId xmlns:a16="http://schemas.microsoft.com/office/drawing/2014/main" id="{2057D317-5E06-487E-8C29-ACF2FBFDAD7B}"/>
              </a:ext>
            </a:extLst>
          </p:cNvPr>
          <p:cNvSpPr>
            <a:spLocks noChangeArrowheads="1"/>
          </p:cNvSpPr>
          <p:nvPr userDrawn="1"/>
        </p:nvSpPr>
        <p:spPr bwMode="auto">
          <a:xfrm>
            <a:off x="8541371" y="490318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Tree>
    <p:extLst>
      <p:ext uri="{BB962C8B-B14F-4D97-AF65-F5344CB8AC3E}">
        <p14:creationId xmlns:p14="http://schemas.microsoft.com/office/powerpoint/2010/main" val="145230934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accent1"/>
        </a:solidFill>
        <a:effectLst/>
      </p:bgPr>
    </p:bg>
    <p:spTree>
      <p:nvGrpSpPr>
        <p:cNvPr id="1" name=""/>
        <p:cNvGrpSpPr/>
        <p:nvPr/>
      </p:nvGrpSpPr>
      <p:grpSpPr>
        <a:xfrm>
          <a:off x="0" y="0"/>
          <a:ext cx="0" cy="0"/>
          <a:chOff x="0" y="0"/>
          <a:chExt cx="0" cy="0"/>
        </a:xfrm>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3283"/>
            <a:ext cx="10882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3283"/>
            <a:ext cx="10882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3283"/>
            <a:ext cx="10882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38827"/>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38827"/>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3882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45539"/>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45539"/>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2251"/>
            <a:ext cx="10999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2251"/>
            <a:ext cx="10882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57795"/>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50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6763"/>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nvGrpSpPr>
          <p:cNvPr id="7" name="Group 6">
            <a:extLst>
              <a:ext uri="{FF2B5EF4-FFF2-40B4-BE49-F238E27FC236}">
                <a16:creationId xmlns:a16="http://schemas.microsoft.com/office/drawing/2014/main" id="{27DA42D9-3528-406D-A6F9-46DF735F0B1B}"/>
              </a:ext>
            </a:extLst>
          </p:cNvPr>
          <p:cNvGrpSpPr/>
          <p:nvPr userDrawn="1"/>
        </p:nvGrpSpPr>
        <p:grpSpPr>
          <a:xfrm>
            <a:off x="354110" y="6402442"/>
            <a:ext cx="11480604" cy="109990"/>
            <a:chOff x="354110" y="6402442"/>
            <a:chExt cx="11480604" cy="109990"/>
          </a:xfrm>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sp>
        <p:nvSpPr>
          <p:cNvPr id="2" name="Date Placeholder 1"/>
          <p:cNvSpPr>
            <a:spLocks noGrp="1"/>
          </p:cNvSpPr>
          <p:nvPr userDrawn="1">
            <p:ph type="dt" sz="half" idx="10"/>
          </p:nvPr>
        </p:nvSpPr>
        <p:spPr/>
        <p:txBody>
          <a:bodyPr/>
          <a:lstStyle/>
          <a:p>
            <a:fld id="{425404F2-BE9A-4460-8815-8F645183555F}" type="datetimeFigureOut">
              <a:rPr lang="en-US" smtClean="0"/>
              <a:pPr/>
              <a:t>12/3/2024</a:t>
            </a:fld>
            <a:endParaRPr lang="en-US"/>
          </a:p>
        </p:txBody>
      </p:sp>
      <p:sp>
        <p:nvSpPr>
          <p:cNvPr id="3" name="Footer Placeholder 2"/>
          <p:cNvSpPr>
            <a:spLocks noGrp="1"/>
          </p:cNvSpPr>
          <p:nvPr userDrawn="1">
            <p:ph type="ftr" sz="quarter" idx="11"/>
          </p:nvPr>
        </p:nvSpPr>
        <p:spPr/>
        <p:txBody>
          <a:bodyPr/>
          <a:lstStyle/>
          <a:p>
            <a:endParaRPr lang="en-US"/>
          </a:p>
        </p:txBody>
      </p:sp>
      <p:sp>
        <p:nvSpPr>
          <p:cNvPr id="4" name="Slide Number Placeholder 3"/>
          <p:cNvSpPr>
            <a:spLocks noGrp="1"/>
          </p:cNvSpPr>
          <p:nvPr userDrawn="1">
            <p:ph type="sldNum" sz="quarter" idx="12"/>
          </p:nvPr>
        </p:nvSpPr>
        <p:spPr/>
        <p:txBody>
          <a:bodyPr/>
          <a:lstStyle/>
          <a:p>
            <a:r>
              <a:rPr lang="en-US" dirty="0"/>
              <a:t>www.anubhavtrainings.com</a:t>
            </a:r>
          </a:p>
        </p:txBody>
      </p:sp>
      <p:grpSp>
        <p:nvGrpSpPr>
          <p:cNvPr id="618" name="Group 617">
            <a:extLst>
              <a:ext uri="{FF2B5EF4-FFF2-40B4-BE49-F238E27FC236}">
                <a16:creationId xmlns:a16="http://schemas.microsoft.com/office/drawing/2014/main" id="{B5B99429-15CB-4646-807F-6B01F4253B13}"/>
              </a:ext>
            </a:extLst>
          </p:cNvPr>
          <p:cNvGrpSpPr/>
          <p:nvPr userDrawn="1"/>
        </p:nvGrpSpPr>
        <p:grpSpPr>
          <a:xfrm>
            <a:off x="354110" y="5904602"/>
            <a:ext cx="11480604" cy="109990"/>
            <a:chOff x="354110" y="6402442"/>
            <a:chExt cx="11480604" cy="109990"/>
          </a:xfrm>
        </p:grpSpPr>
        <p:sp>
          <p:nvSpPr>
            <p:cNvPr id="619" name="Rectangle 59">
              <a:extLst>
                <a:ext uri="{FF2B5EF4-FFF2-40B4-BE49-F238E27FC236}">
                  <a16:creationId xmlns:a16="http://schemas.microsoft.com/office/drawing/2014/main" id="{624494D0-607C-4971-A357-ED99F45D7C21}"/>
                </a:ext>
              </a:extLst>
            </p:cNvPr>
            <p:cNvSpPr>
              <a:spLocks noChangeArrowheads="1"/>
            </p:cNvSpPr>
            <p:nvPr/>
          </p:nvSpPr>
          <p:spPr bwMode="auto">
            <a:xfrm>
              <a:off x="35411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0" name="Rectangle 60">
              <a:extLst>
                <a:ext uri="{FF2B5EF4-FFF2-40B4-BE49-F238E27FC236}">
                  <a16:creationId xmlns:a16="http://schemas.microsoft.com/office/drawing/2014/main" id="{22FD15BA-8E62-417D-8392-658E5E86C2FF}"/>
                </a:ext>
              </a:extLst>
            </p:cNvPr>
            <p:cNvSpPr>
              <a:spLocks noChangeArrowheads="1"/>
            </p:cNvSpPr>
            <p:nvPr/>
          </p:nvSpPr>
          <p:spPr bwMode="auto">
            <a:xfrm>
              <a:off x="80954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1" name="Rectangle 61">
              <a:extLst>
                <a:ext uri="{FF2B5EF4-FFF2-40B4-BE49-F238E27FC236}">
                  <a16:creationId xmlns:a16="http://schemas.microsoft.com/office/drawing/2014/main" id="{C665A07F-2AFB-49CF-8EE0-C81377FC2A54}"/>
                </a:ext>
              </a:extLst>
            </p:cNvPr>
            <p:cNvSpPr>
              <a:spLocks noChangeArrowheads="1"/>
            </p:cNvSpPr>
            <p:nvPr/>
          </p:nvSpPr>
          <p:spPr bwMode="auto">
            <a:xfrm>
              <a:off x="1263805"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2" name="Rectangle 62">
              <a:extLst>
                <a:ext uri="{FF2B5EF4-FFF2-40B4-BE49-F238E27FC236}">
                  <a16:creationId xmlns:a16="http://schemas.microsoft.com/office/drawing/2014/main" id="{74997C49-7ACC-4BCC-BC8D-58EBD77EE72A}"/>
                </a:ext>
              </a:extLst>
            </p:cNvPr>
            <p:cNvSpPr>
              <a:spLocks noChangeArrowheads="1"/>
            </p:cNvSpPr>
            <p:nvPr/>
          </p:nvSpPr>
          <p:spPr bwMode="auto">
            <a:xfrm>
              <a:off x="1719239"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3" name="Rectangle 63">
              <a:extLst>
                <a:ext uri="{FF2B5EF4-FFF2-40B4-BE49-F238E27FC236}">
                  <a16:creationId xmlns:a16="http://schemas.microsoft.com/office/drawing/2014/main" id="{E3CDD2FB-079B-43EA-89D5-5FD9D7644AC4}"/>
                </a:ext>
              </a:extLst>
            </p:cNvPr>
            <p:cNvSpPr>
              <a:spLocks noChangeArrowheads="1"/>
            </p:cNvSpPr>
            <p:nvPr/>
          </p:nvSpPr>
          <p:spPr bwMode="auto">
            <a:xfrm>
              <a:off x="2173502"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4" name="Rectangle 64">
              <a:extLst>
                <a:ext uri="{FF2B5EF4-FFF2-40B4-BE49-F238E27FC236}">
                  <a16:creationId xmlns:a16="http://schemas.microsoft.com/office/drawing/2014/main" id="{9C1479D9-3647-44C4-99E1-C660E2C8E306}"/>
                </a:ext>
              </a:extLst>
            </p:cNvPr>
            <p:cNvSpPr>
              <a:spLocks noChangeArrowheads="1"/>
            </p:cNvSpPr>
            <p:nvPr/>
          </p:nvSpPr>
          <p:spPr bwMode="auto">
            <a:xfrm>
              <a:off x="2628934"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5" name="Rectangle 65">
              <a:extLst>
                <a:ext uri="{FF2B5EF4-FFF2-40B4-BE49-F238E27FC236}">
                  <a16:creationId xmlns:a16="http://schemas.microsoft.com/office/drawing/2014/main" id="{AA8F3E10-CD9D-49C0-B0AE-24ABBF3BDC07}"/>
                </a:ext>
              </a:extLst>
            </p:cNvPr>
            <p:cNvSpPr>
              <a:spLocks noChangeArrowheads="1"/>
            </p:cNvSpPr>
            <p:nvPr/>
          </p:nvSpPr>
          <p:spPr bwMode="auto">
            <a:xfrm>
              <a:off x="3083197"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6" name="Rectangle 66">
              <a:extLst>
                <a:ext uri="{FF2B5EF4-FFF2-40B4-BE49-F238E27FC236}">
                  <a16:creationId xmlns:a16="http://schemas.microsoft.com/office/drawing/2014/main" id="{9C3B6F09-A4DD-4A26-B213-51E23205497E}"/>
                </a:ext>
              </a:extLst>
            </p:cNvPr>
            <p:cNvSpPr>
              <a:spLocks noChangeArrowheads="1"/>
            </p:cNvSpPr>
            <p:nvPr/>
          </p:nvSpPr>
          <p:spPr bwMode="auto">
            <a:xfrm>
              <a:off x="3538630"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7" name="Rectangle 67">
              <a:extLst>
                <a:ext uri="{FF2B5EF4-FFF2-40B4-BE49-F238E27FC236}">
                  <a16:creationId xmlns:a16="http://schemas.microsoft.com/office/drawing/2014/main" id="{2BA14941-5A2D-4CDB-9C2E-79C930D22256}"/>
                </a:ext>
              </a:extLst>
            </p:cNvPr>
            <p:cNvSpPr>
              <a:spLocks noChangeArrowheads="1"/>
            </p:cNvSpPr>
            <p:nvPr/>
          </p:nvSpPr>
          <p:spPr bwMode="auto">
            <a:xfrm>
              <a:off x="3992893"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8" name="Rectangle 68">
              <a:extLst>
                <a:ext uri="{FF2B5EF4-FFF2-40B4-BE49-F238E27FC236}">
                  <a16:creationId xmlns:a16="http://schemas.microsoft.com/office/drawing/2014/main" id="{6C5B2E84-85D6-4DD5-88FE-F8495F5E3CA2}"/>
                </a:ext>
              </a:extLst>
            </p:cNvPr>
            <p:cNvSpPr>
              <a:spLocks noChangeArrowheads="1"/>
            </p:cNvSpPr>
            <p:nvPr/>
          </p:nvSpPr>
          <p:spPr bwMode="auto">
            <a:xfrm>
              <a:off x="4448326"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9" name="Rectangle 69">
              <a:extLst>
                <a:ext uri="{FF2B5EF4-FFF2-40B4-BE49-F238E27FC236}">
                  <a16:creationId xmlns:a16="http://schemas.microsoft.com/office/drawing/2014/main" id="{1987B595-96EB-427F-8E00-533CBBEB5E66}"/>
                </a:ext>
              </a:extLst>
            </p:cNvPr>
            <p:cNvSpPr>
              <a:spLocks noChangeArrowheads="1"/>
            </p:cNvSpPr>
            <p:nvPr/>
          </p:nvSpPr>
          <p:spPr bwMode="auto">
            <a:xfrm>
              <a:off x="4902589"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0" name="Rectangle 70">
              <a:extLst>
                <a:ext uri="{FF2B5EF4-FFF2-40B4-BE49-F238E27FC236}">
                  <a16:creationId xmlns:a16="http://schemas.microsoft.com/office/drawing/2014/main" id="{99D33392-C824-498D-AF8A-7AF58A9F3321}"/>
                </a:ext>
              </a:extLst>
            </p:cNvPr>
            <p:cNvSpPr>
              <a:spLocks noChangeArrowheads="1"/>
            </p:cNvSpPr>
            <p:nvPr/>
          </p:nvSpPr>
          <p:spPr bwMode="auto">
            <a:xfrm>
              <a:off x="535802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1" name="Rectangle 71">
              <a:extLst>
                <a:ext uri="{FF2B5EF4-FFF2-40B4-BE49-F238E27FC236}">
                  <a16:creationId xmlns:a16="http://schemas.microsoft.com/office/drawing/2014/main" id="{6D1CAD59-FE6E-48A2-AE71-1BB80553F20C}"/>
                </a:ext>
              </a:extLst>
            </p:cNvPr>
            <p:cNvSpPr>
              <a:spLocks noChangeArrowheads="1"/>
            </p:cNvSpPr>
            <p:nvPr/>
          </p:nvSpPr>
          <p:spPr bwMode="auto">
            <a:xfrm>
              <a:off x="5812285"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2" name="Rectangle 72">
              <a:extLst>
                <a:ext uri="{FF2B5EF4-FFF2-40B4-BE49-F238E27FC236}">
                  <a16:creationId xmlns:a16="http://schemas.microsoft.com/office/drawing/2014/main" id="{BD936CE6-00F6-4CAF-A200-A693710C89B3}"/>
                </a:ext>
              </a:extLst>
            </p:cNvPr>
            <p:cNvSpPr>
              <a:spLocks noChangeArrowheads="1"/>
            </p:cNvSpPr>
            <p:nvPr/>
          </p:nvSpPr>
          <p:spPr bwMode="auto">
            <a:xfrm>
              <a:off x="6267717"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3" name="Rectangle 73">
              <a:extLst>
                <a:ext uri="{FF2B5EF4-FFF2-40B4-BE49-F238E27FC236}">
                  <a16:creationId xmlns:a16="http://schemas.microsoft.com/office/drawing/2014/main" id="{10329E52-6B3F-4897-BFBC-A6C4F2D26958}"/>
                </a:ext>
              </a:extLst>
            </p:cNvPr>
            <p:cNvSpPr>
              <a:spLocks noChangeArrowheads="1"/>
            </p:cNvSpPr>
            <p:nvPr/>
          </p:nvSpPr>
          <p:spPr bwMode="auto">
            <a:xfrm>
              <a:off x="672198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4" name="Rectangle 74">
              <a:extLst>
                <a:ext uri="{FF2B5EF4-FFF2-40B4-BE49-F238E27FC236}">
                  <a16:creationId xmlns:a16="http://schemas.microsoft.com/office/drawing/2014/main" id="{B9A5FD8E-2005-457D-B36F-5BD162CB6407}"/>
                </a:ext>
              </a:extLst>
            </p:cNvPr>
            <p:cNvSpPr>
              <a:spLocks noChangeArrowheads="1"/>
            </p:cNvSpPr>
            <p:nvPr/>
          </p:nvSpPr>
          <p:spPr bwMode="auto">
            <a:xfrm>
              <a:off x="7177414"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5" name="Rectangle 75">
              <a:extLst>
                <a:ext uri="{FF2B5EF4-FFF2-40B4-BE49-F238E27FC236}">
                  <a16:creationId xmlns:a16="http://schemas.microsoft.com/office/drawing/2014/main" id="{2C1FBF6B-A7C3-4F83-AD53-33D9E848D4A4}"/>
                </a:ext>
              </a:extLst>
            </p:cNvPr>
            <p:cNvSpPr>
              <a:spLocks noChangeArrowheads="1"/>
            </p:cNvSpPr>
            <p:nvPr/>
          </p:nvSpPr>
          <p:spPr bwMode="auto">
            <a:xfrm>
              <a:off x="7631676"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6" name="Rectangle 76">
              <a:extLst>
                <a:ext uri="{FF2B5EF4-FFF2-40B4-BE49-F238E27FC236}">
                  <a16:creationId xmlns:a16="http://schemas.microsoft.com/office/drawing/2014/main" id="{964A4B57-1B27-4010-9A9F-F2BCD2530127}"/>
                </a:ext>
              </a:extLst>
            </p:cNvPr>
            <p:cNvSpPr>
              <a:spLocks noChangeArrowheads="1"/>
            </p:cNvSpPr>
            <p:nvPr/>
          </p:nvSpPr>
          <p:spPr bwMode="auto">
            <a:xfrm>
              <a:off x="8087109"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7" name="Rectangle 77">
              <a:extLst>
                <a:ext uri="{FF2B5EF4-FFF2-40B4-BE49-F238E27FC236}">
                  <a16:creationId xmlns:a16="http://schemas.microsoft.com/office/drawing/2014/main" id="{D961087D-A1D8-48DD-8BD9-550D63557439}"/>
                </a:ext>
              </a:extLst>
            </p:cNvPr>
            <p:cNvSpPr>
              <a:spLocks noChangeArrowheads="1"/>
            </p:cNvSpPr>
            <p:nvPr/>
          </p:nvSpPr>
          <p:spPr bwMode="auto">
            <a:xfrm>
              <a:off x="8541372"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8" name="Rectangle 78">
              <a:extLst>
                <a:ext uri="{FF2B5EF4-FFF2-40B4-BE49-F238E27FC236}">
                  <a16:creationId xmlns:a16="http://schemas.microsoft.com/office/drawing/2014/main" id="{64FADA1C-663B-4FF6-8D80-B311B8ABCD02}"/>
                </a:ext>
              </a:extLst>
            </p:cNvPr>
            <p:cNvSpPr>
              <a:spLocks noChangeArrowheads="1"/>
            </p:cNvSpPr>
            <p:nvPr/>
          </p:nvSpPr>
          <p:spPr bwMode="auto">
            <a:xfrm>
              <a:off x="8996805"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9" name="Rectangle 79">
              <a:extLst>
                <a:ext uri="{FF2B5EF4-FFF2-40B4-BE49-F238E27FC236}">
                  <a16:creationId xmlns:a16="http://schemas.microsoft.com/office/drawing/2014/main" id="{E96330D1-4BBF-4D0A-B45F-77999C5C74D6}"/>
                </a:ext>
              </a:extLst>
            </p:cNvPr>
            <p:cNvSpPr>
              <a:spLocks noChangeArrowheads="1"/>
            </p:cNvSpPr>
            <p:nvPr/>
          </p:nvSpPr>
          <p:spPr bwMode="auto">
            <a:xfrm>
              <a:off x="9451068"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0" name="Rectangle 80">
              <a:extLst>
                <a:ext uri="{FF2B5EF4-FFF2-40B4-BE49-F238E27FC236}">
                  <a16:creationId xmlns:a16="http://schemas.microsoft.com/office/drawing/2014/main" id="{78AFE672-0739-4A26-8B51-D71BAD6A4326}"/>
                </a:ext>
              </a:extLst>
            </p:cNvPr>
            <p:cNvSpPr>
              <a:spLocks noChangeArrowheads="1"/>
            </p:cNvSpPr>
            <p:nvPr/>
          </p:nvSpPr>
          <p:spPr bwMode="auto">
            <a:xfrm>
              <a:off x="9906501"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1" name="Rectangle 81">
              <a:extLst>
                <a:ext uri="{FF2B5EF4-FFF2-40B4-BE49-F238E27FC236}">
                  <a16:creationId xmlns:a16="http://schemas.microsoft.com/office/drawing/2014/main" id="{AA3E4254-137D-4797-BF52-FAB6866F0F05}"/>
                </a:ext>
              </a:extLst>
            </p:cNvPr>
            <p:cNvSpPr>
              <a:spLocks noChangeArrowheads="1"/>
            </p:cNvSpPr>
            <p:nvPr/>
          </p:nvSpPr>
          <p:spPr bwMode="auto">
            <a:xfrm>
              <a:off x="10360763"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2" name="Rectangle 82">
              <a:extLst>
                <a:ext uri="{FF2B5EF4-FFF2-40B4-BE49-F238E27FC236}">
                  <a16:creationId xmlns:a16="http://schemas.microsoft.com/office/drawing/2014/main" id="{81844ED9-0C33-41B9-8D6C-0C959F9E0F48}"/>
                </a:ext>
              </a:extLst>
            </p:cNvPr>
            <p:cNvSpPr>
              <a:spLocks noChangeArrowheads="1"/>
            </p:cNvSpPr>
            <p:nvPr/>
          </p:nvSpPr>
          <p:spPr bwMode="auto">
            <a:xfrm>
              <a:off x="10816197"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3" name="Rectangle 83">
              <a:extLst>
                <a:ext uri="{FF2B5EF4-FFF2-40B4-BE49-F238E27FC236}">
                  <a16:creationId xmlns:a16="http://schemas.microsoft.com/office/drawing/2014/main" id="{69541354-1FEF-4A05-8852-E0866C02411F}"/>
                </a:ext>
              </a:extLst>
            </p:cNvPr>
            <p:cNvSpPr>
              <a:spLocks noChangeArrowheads="1"/>
            </p:cNvSpPr>
            <p:nvPr/>
          </p:nvSpPr>
          <p:spPr bwMode="auto">
            <a:xfrm>
              <a:off x="1127046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4" name="Rectangle 84">
              <a:extLst>
                <a:ext uri="{FF2B5EF4-FFF2-40B4-BE49-F238E27FC236}">
                  <a16:creationId xmlns:a16="http://schemas.microsoft.com/office/drawing/2014/main" id="{22323587-A6E2-4D2C-9D71-B6D0B4DAF0A2}"/>
                </a:ext>
              </a:extLst>
            </p:cNvPr>
            <p:cNvSpPr>
              <a:spLocks noChangeArrowheads="1"/>
            </p:cNvSpPr>
            <p:nvPr/>
          </p:nvSpPr>
          <p:spPr bwMode="auto">
            <a:xfrm>
              <a:off x="1172589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spTree>
    <p:extLst>
      <p:ext uri="{BB962C8B-B14F-4D97-AF65-F5344CB8AC3E}">
        <p14:creationId xmlns:p14="http://schemas.microsoft.com/office/powerpoint/2010/main" val="66395774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Images and Contents Layout">
    <p:spTree>
      <p:nvGrpSpPr>
        <p:cNvPr id="1" name=""/>
        <p:cNvGrpSpPr/>
        <p:nvPr/>
      </p:nvGrpSpPr>
      <p:grpSpPr>
        <a:xfrm>
          <a:off x="0" y="0"/>
          <a:ext cx="0" cy="0"/>
          <a:chOff x="0" y="0"/>
          <a:chExt cx="0" cy="0"/>
        </a:xfrm>
      </p:grpSpPr>
      <p:sp>
        <p:nvSpPr>
          <p:cNvPr id="4" name="Picture Placeholder 2"/>
          <p:cNvSpPr>
            <a:spLocks noGrp="1"/>
          </p:cNvSpPr>
          <p:nvPr>
            <p:ph type="pic" idx="1" hasCustomPrompt="1"/>
          </p:nvPr>
        </p:nvSpPr>
        <p:spPr>
          <a:xfrm>
            <a:off x="0" y="-1"/>
            <a:ext cx="12188825" cy="6857999"/>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265" indent="0">
              <a:buNone/>
              <a:defRPr sz="3732"/>
            </a:lvl2pPr>
            <a:lvl3pPr marL="1218529" indent="0">
              <a:buNone/>
              <a:defRPr sz="3198"/>
            </a:lvl3pPr>
            <a:lvl4pPr marL="1827794" indent="0">
              <a:buNone/>
              <a:defRPr sz="2665"/>
            </a:lvl4pPr>
            <a:lvl5pPr marL="2437060" indent="0">
              <a:buNone/>
              <a:defRPr sz="2665"/>
            </a:lvl5pPr>
            <a:lvl6pPr marL="3046324" indent="0">
              <a:buNone/>
              <a:defRPr sz="2665"/>
            </a:lvl6pPr>
            <a:lvl7pPr marL="3655589" indent="0">
              <a:buNone/>
              <a:defRPr sz="2665"/>
            </a:lvl7pPr>
            <a:lvl8pPr marL="4264853" indent="0">
              <a:buNone/>
              <a:defRPr sz="2665"/>
            </a:lvl8pPr>
            <a:lvl9pPr marL="4874118" indent="0">
              <a:buNone/>
              <a:defRPr sz="2665"/>
            </a:lvl9pPr>
          </a:lstStyle>
          <a:p>
            <a:r>
              <a:rPr lang="en-US" altLang="ko-KR" dirty="0"/>
              <a:t>Insert Your Image</a:t>
            </a:r>
            <a:endParaRPr lang="ko-KR" altLang="en-US" dirty="0"/>
          </a:p>
        </p:txBody>
      </p:sp>
    </p:spTree>
    <p:extLst>
      <p:ext uri="{BB962C8B-B14F-4D97-AF65-F5344CB8AC3E}">
        <p14:creationId xmlns:p14="http://schemas.microsoft.com/office/powerpoint/2010/main" val="35994685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93"/>
        <p:cNvGrpSpPr/>
        <p:nvPr/>
      </p:nvGrpSpPr>
      <p:grpSpPr>
        <a:xfrm>
          <a:off x="0" y="0"/>
          <a:ext cx="0" cy="0"/>
          <a:chOff x="0" y="0"/>
          <a:chExt cx="0" cy="0"/>
        </a:xfrm>
      </p:grpSpPr>
      <p:sp>
        <p:nvSpPr>
          <p:cNvPr id="94" name="Google Shape;94;p172"/>
          <p:cNvSpPr txBox="1">
            <a:spLocks noGrp="1"/>
          </p:cNvSpPr>
          <p:nvPr>
            <p:ph type="dt" idx="10"/>
          </p:nvPr>
        </p:nvSpPr>
        <p:spPr>
          <a:xfrm>
            <a:off x="609441" y="6356351"/>
            <a:ext cx="2844059" cy="365125"/>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5" name="Google Shape;95;p172"/>
          <p:cNvSpPr txBox="1">
            <a:spLocks noGrp="1"/>
          </p:cNvSpPr>
          <p:nvPr>
            <p:ph type="ftr" idx="11"/>
          </p:nvPr>
        </p:nvSpPr>
        <p:spPr>
          <a:xfrm>
            <a:off x="4164515" y="6356351"/>
            <a:ext cx="3859795" cy="365125"/>
          </a:xfrm>
          <a:prstGeom prst="rect">
            <a:avLst/>
          </a:prstGeom>
          <a:noFill/>
          <a:ln>
            <a:noFill/>
          </a:ln>
        </p:spPr>
        <p:txBody>
          <a:bodyPr spcFirstLastPara="1" wrap="square" lIns="0" tIns="60925" rIns="0"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6" name="Google Shape;96;p172"/>
          <p:cNvSpPr txBox="1">
            <a:spLocks noGrp="1"/>
          </p:cNvSpPr>
          <p:nvPr>
            <p:ph type="sldNum" idx="12"/>
          </p:nvPr>
        </p:nvSpPr>
        <p:spPr>
          <a:xfrm>
            <a:off x="8735325" y="6356351"/>
            <a:ext cx="2844059" cy="365125"/>
          </a:xfrm>
          <a:prstGeom prst="rect">
            <a:avLst/>
          </a:prstGeom>
          <a:noFill/>
          <a:ln>
            <a:noFill/>
          </a:ln>
        </p:spPr>
        <p:txBody>
          <a:bodyPr spcFirstLastPara="1" wrap="square" lIns="0" tIns="60925" rIns="0"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97" name="Google Shape;97;p172"/>
          <p:cNvSpPr txBox="1">
            <a:spLocks noGrp="1"/>
          </p:cNvSpPr>
          <p:nvPr>
            <p:ph type="title"/>
          </p:nvPr>
        </p:nvSpPr>
        <p:spPr>
          <a:xfrm>
            <a:off x="609441" y="274639"/>
            <a:ext cx="10969943" cy="711081"/>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Clr>
                <a:schemeClr val="accent1"/>
              </a:buClr>
              <a:buSzPts val="3600"/>
              <a:buFont typeface="Quattrocento Sans"/>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88825"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30967579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369"/>
        <p:cNvGrpSpPr/>
        <p:nvPr/>
      </p:nvGrpSpPr>
      <p:grpSpPr>
        <a:xfrm>
          <a:off x="0" y="0"/>
          <a:ext cx="0" cy="0"/>
          <a:chOff x="0" y="0"/>
          <a:chExt cx="0" cy="0"/>
        </a:xfrm>
      </p:grpSpPr>
      <p:sp>
        <p:nvSpPr>
          <p:cNvPr id="370" name="Google Shape;370;p158"/>
          <p:cNvSpPr txBox="1">
            <a:spLocks noGrp="1"/>
          </p:cNvSpPr>
          <p:nvPr>
            <p:ph type="ctrTitle"/>
          </p:nvPr>
        </p:nvSpPr>
        <p:spPr>
          <a:xfrm>
            <a:off x="1523603" y="1122363"/>
            <a:ext cx="9141619"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5999"/>
              <a:buFont typeface="Calibri"/>
              <a:buNone/>
              <a:defRPr sz="5999"/>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71" name="Google Shape;371;p158"/>
          <p:cNvSpPr txBox="1">
            <a:spLocks noGrp="1"/>
          </p:cNvSpPr>
          <p:nvPr>
            <p:ph type="subTitle" idx="1"/>
          </p:nvPr>
        </p:nvSpPr>
        <p:spPr>
          <a:xfrm>
            <a:off x="1523603" y="3602037"/>
            <a:ext cx="9141619" cy="1655763"/>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399"/>
              <a:buNone/>
              <a:defRPr sz="2399"/>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372" name="Google Shape;372;p158"/>
          <p:cNvSpPr txBox="1">
            <a:spLocks noGrp="1"/>
          </p:cNvSpPr>
          <p:nvPr>
            <p:ph type="dt" idx="10"/>
          </p:nvPr>
        </p:nvSpPr>
        <p:spPr>
          <a:xfrm>
            <a:off x="837982" y="6356351"/>
            <a:ext cx="2742486"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3" name="Google Shape;373;p158"/>
          <p:cNvSpPr txBox="1">
            <a:spLocks noGrp="1"/>
          </p:cNvSpPr>
          <p:nvPr>
            <p:ph type="ftr" idx="11"/>
          </p:nvPr>
        </p:nvSpPr>
        <p:spPr>
          <a:xfrm>
            <a:off x="4037549" y="6356351"/>
            <a:ext cx="4113728"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4" name="Google Shape;374;p158"/>
          <p:cNvSpPr txBox="1">
            <a:spLocks noGrp="1"/>
          </p:cNvSpPr>
          <p:nvPr>
            <p:ph type="sldNum" idx="12"/>
          </p:nvPr>
        </p:nvSpPr>
        <p:spPr>
          <a:xfrm>
            <a:off x="8608357" y="6356351"/>
            <a:ext cx="2742486"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332439346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ontent with Caption" type="objTx">
  <p:cSld name="Content with Caption">
    <p:spTree>
      <p:nvGrpSpPr>
        <p:cNvPr id="1" name="Shape 456"/>
        <p:cNvGrpSpPr/>
        <p:nvPr/>
      </p:nvGrpSpPr>
      <p:grpSpPr>
        <a:xfrm>
          <a:off x="0" y="0"/>
          <a:ext cx="0" cy="0"/>
          <a:chOff x="0" y="0"/>
          <a:chExt cx="0" cy="0"/>
        </a:xfrm>
      </p:grpSpPr>
      <p:sp>
        <p:nvSpPr>
          <p:cNvPr id="457" name="Google Shape;457;p178"/>
          <p:cNvSpPr txBox="1">
            <a:spLocks noGrp="1"/>
          </p:cNvSpPr>
          <p:nvPr>
            <p:ph type="title"/>
          </p:nvPr>
        </p:nvSpPr>
        <p:spPr>
          <a:xfrm>
            <a:off x="839569" y="457200"/>
            <a:ext cx="3931213"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199"/>
              <a:buFont typeface="Calibri"/>
              <a:buNone/>
              <a:defRPr sz="3199"/>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58" name="Google Shape;458;p178"/>
          <p:cNvSpPr txBox="1">
            <a:spLocks noGrp="1"/>
          </p:cNvSpPr>
          <p:nvPr>
            <p:ph type="body" idx="1"/>
          </p:nvPr>
        </p:nvSpPr>
        <p:spPr>
          <a:xfrm>
            <a:off x="5181838" y="987426"/>
            <a:ext cx="6170593" cy="4873625"/>
          </a:xfrm>
          <a:prstGeom prst="rect">
            <a:avLst/>
          </a:prstGeom>
          <a:noFill/>
          <a:ln>
            <a:noFill/>
          </a:ln>
        </p:spPr>
        <p:txBody>
          <a:bodyPr spcFirstLastPara="1" wrap="square" lIns="91425" tIns="45700" rIns="91425" bIns="45700" anchor="t" anchorCtr="0">
            <a:normAutofit/>
          </a:bodyPr>
          <a:lstStyle>
            <a:lvl1pPr marL="457200" lvl="0" indent="-431736" algn="l">
              <a:lnSpc>
                <a:spcPct val="90000"/>
              </a:lnSpc>
              <a:spcBef>
                <a:spcPts val="1000"/>
              </a:spcBef>
              <a:spcAft>
                <a:spcPts val="0"/>
              </a:spcAft>
              <a:buClr>
                <a:schemeClr val="dk1"/>
              </a:buClr>
              <a:buSzPts val="3199"/>
              <a:buChar char="•"/>
              <a:defRPr sz="3199"/>
            </a:lvl1pPr>
            <a:lvl2pPr marL="914400" lvl="1" indent="-406336" algn="l">
              <a:lnSpc>
                <a:spcPct val="90000"/>
              </a:lnSpc>
              <a:spcBef>
                <a:spcPts val="500"/>
              </a:spcBef>
              <a:spcAft>
                <a:spcPts val="0"/>
              </a:spcAft>
              <a:buClr>
                <a:schemeClr val="dk1"/>
              </a:buClr>
              <a:buSzPts val="2799"/>
              <a:buChar char="•"/>
              <a:defRPr sz="2799"/>
            </a:lvl2pPr>
            <a:lvl3pPr marL="1371600" lvl="2" indent="-380936" algn="l">
              <a:lnSpc>
                <a:spcPct val="90000"/>
              </a:lnSpc>
              <a:spcBef>
                <a:spcPts val="500"/>
              </a:spcBef>
              <a:spcAft>
                <a:spcPts val="0"/>
              </a:spcAft>
              <a:buClr>
                <a:schemeClr val="dk1"/>
              </a:buClr>
              <a:buSzPts val="2399"/>
              <a:buChar char="•"/>
              <a:defRPr sz="2399"/>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459" name="Google Shape;459;p178"/>
          <p:cNvSpPr txBox="1">
            <a:spLocks noGrp="1"/>
          </p:cNvSpPr>
          <p:nvPr>
            <p:ph type="body" idx="2"/>
          </p:nvPr>
        </p:nvSpPr>
        <p:spPr>
          <a:xfrm>
            <a:off x="839569" y="2057401"/>
            <a:ext cx="3931213"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460" name="Google Shape;460;p178"/>
          <p:cNvSpPr txBox="1">
            <a:spLocks noGrp="1"/>
          </p:cNvSpPr>
          <p:nvPr>
            <p:ph type="dt" idx="10"/>
          </p:nvPr>
        </p:nvSpPr>
        <p:spPr>
          <a:xfrm>
            <a:off x="837982" y="6356351"/>
            <a:ext cx="2742486"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1" name="Google Shape;461;p178"/>
          <p:cNvSpPr txBox="1">
            <a:spLocks noGrp="1"/>
          </p:cNvSpPr>
          <p:nvPr>
            <p:ph type="ftr" idx="11"/>
          </p:nvPr>
        </p:nvSpPr>
        <p:spPr>
          <a:xfrm>
            <a:off x="4037549" y="6356351"/>
            <a:ext cx="4113728"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2" name="Google Shape;462;p178"/>
          <p:cNvSpPr txBox="1">
            <a:spLocks noGrp="1"/>
          </p:cNvSpPr>
          <p:nvPr>
            <p:ph type="sldNum" idx="12"/>
          </p:nvPr>
        </p:nvSpPr>
        <p:spPr>
          <a:xfrm>
            <a:off x="8608357" y="6356351"/>
            <a:ext cx="2742486"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38002318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Picture with Caption" type="picTx">
  <p:cSld name="Picture with Caption">
    <p:spTree>
      <p:nvGrpSpPr>
        <p:cNvPr id="1" name="Shape 463"/>
        <p:cNvGrpSpPr/>
        <p:nvPr/>
      </p:nvGrpSpPr>
      <p:grpSpPr>
        <a:xfrm>
          <a:off x="0" y="0"/>
          <a:ext cx="0" cy="0"/>
          <a:chOff x="0" y="0"/>
          <a:chExt cx="0" cy="0"/>
        </a:xfrm>
      </p:grpSpPr>
      <p:sp>
        <p:nvSpPr>
          <p:cNvPr id="464" name="Google Shape;464;p179"/>
          <p:cNvSpPr txBox="1">
            <a:spLocks noGrp="1"/>
          </p:cNvSpPr>
          <p:nvPr>
            <p:ph type="title"/>
          </p:nvPr>
        </p:nvSpPr>
        <p:spPr>
          <a:xfrm>
            <a:off x="839569" y="457200"/>
            <a:ext cx="3931213"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199"/>
              <a:buFont typeface="Calibri"/>
              <a:buNone/>
              <a:defRPr sz="3199"/>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65" name="Google Shape;465;p179"/>
          <p:cNvSpPr>
            <a:spLocks noGrp="1"/>
          </p:cNvSpPr>
          <p:nvPr>
            <p:ph type="pic" idx="2"/>
          </p:nvPr>
        </p:nvSpPr>
        <p:spPr>
          <a:xfrm>
            <a:off x="5181838" y="987426"/>
            <a:ext cx="6170593" cy="4873625"/>
          </a:xfrm>
          <a:prstGeom prst="rect">
            <a:avLst/>
          </a:prstGeom>
          <a:noFill/>
          <a:ln>
            <a:noFill/>
          </a:ln>
        </p:spPr>
      </p:sp>
      <p:sp>
        <p:nvSpPr>
          <p:cNvPr id="466" name="Google Shape;466;p179"/>
          <p:cNvSpPr txBox="1">
            <a:spLocks noGrp="1"/>
          </p:cNvSpPr>
          <p:nvPr>
            <p:ph type="body" idx="1"/>
          </p:nvPr>
        </p:nvSpPr>
        <p:spPr>
          <a:xfrm>
            <a:off x="839569" y="2057401"/>
            <a:ext cx="3931213"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467" name="Google Shape;467;p179"/>
          <p:cNvSpPr txBox="1">
            <a:spLocks noGrp="1"/>
          </p:cNvSpPr>
          <p:nvPr>
            <p:ph type="dt" idx="10"/>
          </p:nvPr>
        </p:nvSpPr>
        <p:spPr>
          <a:xfrm>
            <a:off x="837982" y="6356351"/>
            <a:ext cx="2742486"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8" name="Google Shape;468;p179"/>
          <p:cNvSpPr txBox="1">
            <a:spLocks noGrp="1"/>
          </p:cNvSpPr>
          <p:nvPr>
            <p:ph type="ftr" idx="11"/>
          </p:nvPr>
        </p:nvSpPr>
        <p:spPr>
          <a:xfrm>
            <a:off x="4037549" y="6356351"/>
            <a:ext cx="4113728"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9" name="Google Shape;469;p179"/>
          <p:cNvSpPr txBox="1">
            <a:spLocks noGrp="1"/>
          </p:cNvSpPr>
          <p:nvPr>
            <p:ph type="sldNum" idx="12"/>
          </p:nvPr>
        </p:nvSpPr>
        <p:spPr>
          <a:xfrm>
            <a:off x="8608357" y="6356351"/>
            <a:ext cx="2742486"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356362583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itle and Vertical Text" type="vertTx">
  <p:cSld name="Title and Vertical Text">
    <p:spTree>
      <p:nvGrpSpPr>
        <p:cNvPr id="1" name="Shape 470"/>
        <p:cNvGrpSpPr/>
        <p:nvPr/>
      </p:nvGrpSpPr>
      <p:grpSpPr>
        <a:xfrm>
          <a:off x="0" y="0"/>
          <a:ext cx="0" cy="0"/>
          <a:chOff x="0" y="0"/>
          <a:chExt cx="0" cy="0"/>
        </a:xfrm>
      </p:grpSpPr>
      <p:sp>
        <p:nvSpPr>
          <p:cNvPr id="471" name="Google Shape;471;p180"/>
          <p:cNvSpPr txBox="1">
            <a:spLocks noGrp="1"/>
          </p:cNvSpPr>
          <p:nvPr>
            <p:ph type="title"/>
          </p:nvPr>
        </p:nvSpPr>
        <p:spPr>
          <a:xfrm>
            <a:off x="837982" y="365125"/>
            <a:ext cx="10512862"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2" name="Google Shape;472;p180"/>
          <p:cNvSpPr txBox="1">
            <a:spLocks noGrp="1"/>
          </p:cNvSpPr>
          <p:nvPr>
            <p:ph type="body" idx="1"/>
          </p:nvPr>
        </p:nvSpPr>
        <p:spPr>
          <a:xfrm rot="5400000">
            <a:off x="3918744" y="-1255136"/>
            <a:ext cx="4351339" cy="10512862"/>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73" name="Google Shape;473;p180"/>
          <p:cNvSpPr txBox="1">
            <a:spLocks noGrp="1"/>
          </p:cNvSpPr>
          <p:nvPr>
            <p:ph type="dt" idx="10"/>
          </p:nvPr>
        </p:nvSpPr>
        <p:spPr>
          <a:xfrm>
            <a:off x="837982" y="6356351"/>
            <a:ext cx="2742486"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4" name="Google Shape;474;p180"/>
          <p:cNvSpPr txBox="1">
            <a:spLocks noGrp="1"/>
          </p:cNvSpPr>
          <p:nvPr>
            <p:ph type="ftr" idx="11"/>
          </p:nvPr>
        </p:nvSpPr>
        <p:spPr>
          <a:xfrm>
            <a:off x="4037549" y="6356351"/>
            <a:ext cx="4113728"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5" name="Google Shape;475;p180"/>
          <p:cNvSpPr txBox="1">
            <a:spLocks noGrp="1"/>
          </p:cNvSpPr>
          <p:nvPr>
            <p:ph type="sldNum" idx="12"/>
          </p:nvPr>
        </p:nvSpPr>
        <p:spPr>
          <a:xfrm>
            <a:off x="8608357" y="6356351"/>
            <a:ext cx="2742486"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54039460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 Title and Text">
    <p:spTree>
      <p:nvGrpSpPr>
        <p:cNvPr id="1" name="Shape 476"/>
        <p:cNvGrpSpPr/>
        <p:nvPr/>
      </p:nvGrpSpPr>
      <p:grpSpPr>
        <a:xfrm>
          <a:off x="0" y="0"/>
          <a:ext cx="0" cy="0"/>
          <a:chOff x="0" y="0"/>
          <a:chExt cx="0" cy="0"/>
        </a:xfrm>
      </p:grpSpPr>
      <p:sp>
        <p:nvSpPr>
          <p:cNvPr id="477" name="Google Shape;477;p181"/>
          <p:cNvSpPr txBox="1">
            <a:spLocks noGrp="1"/>
          </p:cNvSpPr>
          <p:nvPr>
            <p:ph type="title"/>
          </p:nvPr>
        </p:nvSpPr>
        <p:spPr>
          <a:xfrm rot="5400000">
            <a:off x="7130817" y="1956938"/>
            <a:ext cx="5811839" cy="262821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8" name="Google Shape;478;p181"/>
          <p:cNvSpPr txBox="1">
            <a:spLocks noGrp="1"/>
          </p:cNvSpPr>
          <p:nvPr>
            <p:ph type="body" idx="1"/>
          </p:nvPr>
        </p:nvSpPr>
        <p:spPr>
          <a:xfrm rot="5400000">
            <a:off x="1798205" y="-595097"/>
            <a:ext cx="5811839" cy="7732286"/>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79" name="Google Shape;479;p181"/>
          <p:cNvSpPr txBox="1">
            <a:spLocks noGrp="1"/>
          </p:cNvSpPr>
          <p:nvPr>
            <p:ph type="dt" idx="10"/>
          </p:nvPr>
        </p:nvSpPr>
        <p:spPr>
          <a:xfrm>
            <a:off x="837982" y="6356351"/>
            <a:ext cx="2742486"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0" name="Google Shape;480;p181"/>
          <p:cNvSpPr txBox="1">
            <a:spLocks noGrp="1"/>
          </p:cNvSpPr>
          <p:nvPr>
            <p:ph type="ftr" idx="11"/>
          </p:nvPr>
        </p:nvSpPr>
        <p:spPr>
          <a:xfrm>
            <a:off x="4037549" y="6356351"/>
            <a:ext cx="4113728"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1" name="Google Shape;481;p181"/>
          <p:cNvSpPr txBox="1">
            <a:spLocks noGrp="1"/>
          </p:cNvSpPr>
          <p:nvPr>
            <p:ph type="sldNum" idx="12"/>
          </p:nvPr>
        </p:nvSpPr>
        <p:spPr>
          <a:xfrm>
            <a:off x="8608357" y="6356351"/>
            <a:ext cx="2742486"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384407260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itle">
  <p:cSld name="Title">
    <p:bg>
      <p:bgPr>
        <a:gradFill>
          <a:gsLst>
            <a:gs pos="0">
              <a:schemeClr val="accent2"/>
            </a:gs>
            <a:gs pos="100000">
              <a:schemeClr val="dk1"/>
            </a:gs>
          </a:gsLst>
          <a:lin ang="8100019" scaled="0"/>
        </a:gradFill>
        <a:effectLst/>
      </p:bgPr>
    </p:bg>
    <p:spTree>
      <p:nvGrpSpPr>
        <p:cNvPr id="1" name="Shape 482"/>
        <p:cNvGrpSpPr/>
        <p:nvPr/>
      </p:nvGrpSpPr>
      <p:grpSpPr>
        <a:xfrm>
          <a:off x="0" y="0"/>
          <a:ext cx="0" cy="0"/>
          <a:chOff x="0" y="0"/>
          <a:chExt cx="0" cy="0"/>
        </a:xfrm>
      </p:grpSpPr>
      <p:sp>
        <p:nvSpPr>
          <p:cNvPr id="483" name="Google Shape;483;p182"/>
          <p:cNvSpPr txBox="1">
            <a:spLocks noGrp="1"/>
          </p:cNvSpPr>
          <p:nvPr>
            <p:ph type="ctrTitle"/>
          </p:nvPr>
        </p:nvSpPr>
        <p:spPr>
          <a:xfrm>
            <a:off x="1383473" y="2216600"/>
            <a:ext cx="9421946" cy="24248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Clr>
                <a:schemeClr val="lt1"/>
              </a:buClr>
              <a:buSzPts val="6800"/>
              <a:buFont typeface="Calibri"/>
              <a:buNone/>
              <a:defRPr sz="9064">
                <a:solidFill>
                  <a:schemeClr val="lt1"/>
                </a:solidFill>
              </a:defRPr>
            </a:lvl1pPr>
            <a:lvl2pPr lvl="1">
              <a:lnSpc>
                <a:spcPct val="100000"/>
              </a:lnSpc>
              <a:spcBef>
                <a:spcPts val="0"/>
              </a:spcBef>
              <a:spcAft>
                <a:spcPts val="0"/>
              </a:spcAft>
              <a:buClr>
                <a:schemeClr val="lt1"/>
              </a:buClr>
              <a:buSzPts val="6800"/>
              <a:buNone/>
              <a:defRPr sz="9064">
                <a:solidFill>
                  <a:schemeClr val="lt1"/>
                </a:solidFill>
              </a:defRPr>
            </a:lvl2pPr>
            <a:lvl3pPr lvl="2">
              <a:lnSpc>
                <a:spcPct val="100000"/>
              </a:lnSpc>
              <a:spcBef>
                <a:spcPts val="0"/>
              </a:spcBef>
              <a:spcAft>
                <a:spcPts val="0"/>
              </a:spcAft>
              <a:buClr>
                <a:schemeClr val="lt1"/>
              </a:buClr>
              <a:buSzPts val="6800"/>
              <a:buNone/>
              <a:defRPr sz="9064">
                <a:solidFill>
                  <a:schemeClr val="lt1"/>
                </a:solidFill>
              </a:defRPr>
            </a:lvl3pPr>
            <a:lvl4pPr lvl="3">
              <a:lnSpc>
                <a:spcPct val="100000"/>
              </a:lnSpc>
              <a:spcBef>
                <a:spcPts val="0"/>
              </a:spcBef>
              <a:spcAft>
                <a:spcPts val="0"/>
              </a:spcAft>
              <a:buClr>
                <a:schemeClr val="lt1"/>
              </a:buClr>
              <a:buSzPts val="6800"/>
              <a:buNone/>
              <a:defRPr sz="9064">
                <a:solidFill>
                  <a:schemeClr val="lt1"/>
                </a:solidFill>
              </a:defRPr>
            </a:lvl4pPr>
            <a:lvl5pPr lvl="4">
              <a:lnSpc>
                <a:spcPct val="100000"/>
              </a:lnSpc>
              <a:spcBef>
                <a:spcPts val="0"/>
              </a:spcBef>
              <a:spcAft>
                <a:spcPts val="0"/>
              </a:spcAft>
              <a:buClr>
                <a:schemeClr val="lt1"/>
              </a:buClr>
              <a:buSzPts val="6800"/>
              <a:buNone/>
              <a:defRPr sz="9064">
                <a:solidFill>
                  <a:schemeClr val="lt1"/>
                </a:solidFill>
              </a:defRPr>
            </a:lvl5pPr>
            <a:lvl6pPr lvl="5">
              <a:lnSpc>
                <a:spcPct val="100000"/>
              </a:lnSpc>
              <a:spcBef>
                <a:spcPts val="0"/>
              </a:spcBef>
              <a:spcAft>
                <a:spcPts val="0"/>
              </a:spcAft>
              <a:buClr>
                <a:schemeClr val="lt1"/>
              </a:buClr>
              <a:buSzPts val="6800"/>
              <a:buNone/>
              <a:defRPr sz="9064">
                <a:solidFill>
                  <a:schemeClr val="lt1"/>
                </a:solidFill>
              </a:defRPr>
            </a:lvl6pPr>
            <a:lvl7pPr lvl="6">
              <a:lnSpc>
                <a:spcPct val="100000"/>
              </a:lnSpc>
              <a:spcBef>
                <a:spcPts val="0"/>
              </a:spcBef>
              <a:spcAft>
                <a:spcPts val="0"/>
              </a:spcAft>
              <a:buClr>
                <a:schemeClr val="lt1"/>
              </a:buClr>
              <a:buSzPts val="6800"/>
              <a:buNone/>
              <a:defRPr sz="9064">
                <a:solidFill>
                  <a:schemeClr val="lt1"/>
                </a:solidFill>
              </a:defRPr>
            </a:lvl7pPr>
            <a:lvl8pPr lvl="7">
              <a:lnSpc>
                <a:spcPct val="100000"/>
              </a:lnSpc>
              <a:spcBef>
                <a:spcPts val="0"/>
              </a:spcBef>
              <a:spcAft>
                <a:spcPts val="0"/>
              </a:spcAft>
              <a:buClr>
                <a:schemeClr val="lt1"/>
              </a:buClr>
              <a:buSzPts val="6800"/>
              <a:buNone/>
              <a:defRPr sz="9064">
                <a:solidFill>
                  <a:schemeClr val="lt1"/>
                </a:solidFill>
              </a:defRPr>
            </a:lvl8pPr>
            <a:lvl9pPr lvl="8">
              <a:lnSpc>
                <a:spcPct val="100000"/>
              </a:lnSpc>
              <a:spcBef>
                <a:spcPts val="0"/>
              </a:spcBef>
              <a:spcAft>
                <a:spcPts val="0"/>
              </a:spcAft>
              <a:buClr>
                <a:schemeClr val="lt1"/>
              </a:buClr>
              <a:buSzPts val="6800"/>
              <a:buNone/>
              <a:defRPr sz="9064">
                <a:solidFill>
                  <a:schemeClr val="lt1"/>
                </a:solidFill>
              </a:defRPr>
            </a:lvl9pPr>
          </a:lstStyle>
          <a:p>
            <a:endParaRPr/>
          </a:p>
        </p:txBody>
      </p:sp>
    </p:spTree>
    <p:extLst>
      <p:ext uri="{BB962C8B-B14F-4D97-AF65-F5344CB8AC3E}">
        <p14:creationId xmlns:p14="http://schemas.microsoft.com/office/powerpoint/2010/main" val="403058067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Blank - Dark">
  <p:cSld name="Blank - Dark">
    <p:bg>
      <p:bgPr>
        <a:gradFill>
          <a:gsLst>
            <a:gs pos="0">
              <a:schemeClr val="accent1"/>
            </a:gs>
            <a:gs pos="100000">
              <a:schemeClr val="accent2"/>
            </a:gs>
          </a:gsLst>
          <a:lin ang="8099331" scaled="0"/>
        </a:gradFill>
        <a:effectLst/>
      </p:bgPr>
    </p:bg>
    <p:spTree>
      <p:nvGrpSpPr>
        <p:cNvPr id="1" name="Shape 484"/>
        <p:cNvGrpSpPr/>
        <p:nvPr/>
      </p:nvGrpSpPr>
      <p:grpSpPr>
        <a:xfrm>
          <a:off x="0" y="0"/>
          <a:ext cx="0" cy="0"/>
          <a:chOff x="0" y="0"/>
          <a:chExt cx="0" cy="0"/>
        </a:xfrm>
      </p:grpSpPr>
      <p:sp>
        <p:nvSpPr>
          <p:cNvPr id="485" name="Google Shape;485;p183"/>
          <p:cNvSpPr txBox="1">
            <a:spLocks noGrp="1"/>
          </p:cNvSpPr>
          <p:nvPr>
            <p:ph type="sldNum" idx="12"/>
          </p:nvPr>
        </p:nvSpPr>
        <p:spPr>
          <a:xfrm>
            <a:off x="11101354" y="6129935"/>
            <a:ext cx="731409" cy="524800"/>
          </a:xfrm>
          <a:prstGeom prst="rect">
            <a:avLst/>
          </a:prstGeom>
          <a:noFill/>
          <a:ln>
            <a:noFill/>
          </a:ln>
        </p:spPr>
        <p:txBody>
          <a:bodyPr spcFirstLastPara="1" wrap="square" lIns="0" tIns="0" rIns="0" bIns="0" anchor="ctr" anchorCtr="0">
            <a:noAutofit/>
          </a:bodyPr>
          <a:lstStyle>
            <a:lvl1pPr marL="0" lvl="0" indent="0" algn="r">
              <a:buClr>
                <a:schemeClr val="lt1"/>
              </a:buClr>
              <a:buSzPts val="1200"/>
              <a:buFont typeface="Calibri"/>
              <a:buNone/>
              <a:defRPr sz="1200">
                <a:solidFill>
                  <a:schemeClr val="lt1"/>
                </a:solidFill>
                <a:latin typeface="Calibri"/>
                <a:ea typeface="Calibri"/>
                <a:cs typeface="Calibri"/>
                <a:sym typeface="Calibri"/>
              </a:defRPr>
            </a:lvl1pPr>
            <a:lvl2pPr marL="0" lvl="1" indent="0" algn="r">
              <a:buClr>
                <a:schemeClr val="lt1"/>
              </a:buClr>
              <a:buSzPts val="1200"/>
              <a:buFont typeface="Calibri"/>
              <a:buNone/>
              <a:defRPr sz="1200">
                <a:solidFill>
                  <a:schemeClr val="lt1"/>
                </a:solidFill>
                <a:latin typeface="Calibri"/>
                <a:ea typeface="Calibri"/>
                <a:cs typeface="Calibri"/>
                <a:sym typeface="Calibri"/>
              </a:defRPr>
            </a:lvl2pPr>
            <a:lvl3pPr marL="0" lvl="2" indent="0" algn="r">
              <a:buClr>
                <a:schemeClr val="lt1"/>
              </a:buClr>
              <a:buSzPts val="1200"/>
              <a:buFont typeface="Calibri"/>
              <a:buNone/>
              <a:defRPr sz="1200">
                <a:solidFill>
                  <a:schemeClr val="lt1"/>
                </a:solidFill>
                <a:latin typeface="Calibri"/>
                <a:ea typeface="Calibri"/>
                <a:cs typeface="Calibri"/>
                <a:sym typeface="Calibri"/>
              </a:defRPr>
            </a:lvl3pPr>
            <a:lvl4pPr marL="0" lvl="3" indent="0" algn="r">
              <a:buClr>
                <a:schemeClr val="lt1"/>
              </a:buClr>
              <a:buSzPts val="1200"/>
              <a:buFont typeface="Calibri"/>
              <a:buNone/>
              <a:defRPr sz="1200">
                <a:solidFill>
                  <a:schemeClr val="lt1"/>
                </a:solidFill>
                <a:latin typeface="Calibri"/>
                <a:ea typeface="Calibri"/>
                <a:cs typeface="Calibri"/>
                <a:sym typeface="Calibri"/>
              </a:defRPr>
            </a:lvl4pPr>
            <a:lvl5pPr marL="0" lvl="4" indent="0" algn="r">
              <a:buClr>
                <a:schemeClr val="lt1"/>
              </a:buClr>
              <a:buSzPts val="1200"/>
              <a:buFont typeface="Calibri"/>
              <a:buNone/>
              <a:defRPr sz="1200">
                <a:solidFill>
                  <a:schemeClr val="lt1"/>
                </a:solidFill>
                <a:latin typeface="Calibri"/>
                <a:ea typeface="Calibri"/>
                <a:cs typeface="Calibri"/>
                <a:sym typeface="Calibri"/>
              </a:defRPr>
            </a:lvl5pPr>
            <a:lvl6pPr marL="0" lvl="5" indent="0" algn="r">
              <a:buClr>
                <a:schemeClr val="lt1"/>
              </a:buClr>
              <a:buSzPts val="1200"/>
              <a:buFont typeface="Calibri"/>
              <a:buNone/>
              <a:defRPr sz="1200">
                <a:solidFill>
                  <a:schemeClr val="lt1"/>
                </a:solidFill>
                <a:latin typeface="Calibri"/>
                <a:ea typeface="Calibri"/>
                <a:cs typeface="Calibri"/>
                <a:sym typeface="Calibri"/>
              </a:defRPr>
            </a:lvl6pPr>
            <a:lvl7pPr marL="0" lvl="6" indent="0" algn="r">
              <a:buClr>
                <a:schemeClr val="lt1"/>
              </a:buClr>
              <a:buSzPts val="1200"/>
              <a:buFont typeface="Calibri"/>
              <a:buNone/>
              <a:defRPr sz="1200">
                <a:solidFill>
                  <a:schemeClr val="lt1"/>
                </a:solidFill>
                <a:latin typeface="Calibri"/>
                <a:ea typeface="Calibri"/>
                <a:cs typeface="Calibri"/>
                <a:sym typeface="Calibri"/>
              </a:defRPr>
            </a:lvl7pPr>
            <a:lvl8pPr marL="0" lvl="7" indent="0" algn="r">
              <a:buClr>
                <a:schemeClr val="lt1"/>
              </a:buClr>
              <a:buSzPts val="1200"/>
              <a:buFont typeface="Calibri"/>
              <a:buNone/>
              <a:defRPr sz="1200">
                <a:solidFill>
                  <a:schemeClr val="lt1"/>
                </a:solidFill>
                <a:latin typeface="Calibri"/>
                <a:ea typeface="Calibri"/>
                <a:cs typeface="Calibri"/>
                <a:sym typeface="Calibri"/>
              </a:defRPr>
            </a:lvl8pPr>
            <a:lvl9pPr marL="0" lvl="8" indent="0" algn="r">
              <a:buClr>
                <a:schemeClr val="lt1"/>
              </a:buClr>
              <a:buSzPts val="1200"/>
              <a:buFont typeface="Calibri"/>
              <a:buNone/>
              <a:defRPr sz="1200">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27675277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Title + 2 columns" type="twoColTx">
  <p:cSld name="Title + 2 columns">
    <p:spTree>
      <p:nvGrpSpPr>
        <p:cNvPr id="1" name="Shape 486"/>
        <p:cNvGrpSpPr/>
        <p:nvPr/>
      </p:nvGrpSpPr>
      <p:grpSpPr>
        <a:xfrm>
          <a:off x="0" y="0"/>
          <a:ext cx="0" cy="0"/>
          <a:chOff x="0" y="0"/>
          <a:chExt cx="0" cy="0"/>
        </a:xfrm>
      </p:grpSpPr>
      <p:sp>
        <p:nvSpPr>
          <p:cNvPr id="487" name="Google Shape;487;p184"/>
          <p:cNvSpPr txBox="1">
            <a:spLocks noGrp="1"/>
          </p:cNvSpPr>
          <p:nvPr>
            <p:ph type="title"/>
          </p:nvPr>
        </p:nvSpPr>
        <p:spPr>
          <a:xfrm>
            <a:off x="1383473" y="1114667"/>
            <a:ext cx="9421946" cy="528400"/>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dk1"/>
              </a:buClr>
              <a:buSzPts val="3200"/>
              <a:buFont typeface="Calibri"/>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488" name="Google Shape;488;p184"/>
          <p:cNvSpPr txBox="1">
            <a:spLocks noGrp="1"/>
          </p:cNvSpPr>
          <p:nvPr>
            <p:ph type="body" idx="1"/>
          </p:nvPr>
        </p:nvSpPr>
        <p:spPr>
          <a:xfrm>
            <a:off x="1383406" y="1805267"/>
            <a:ext cx="4402053" cy="4207200"/>
          </a:xfrm>
          <a:prstGeom prst="rect">
            <a:avLst/>
          </a:prstGeom>
          <a:noFill/>
          <a:ln>
            <a:noFill/>
          </a:ln>
        </p:spPr>
        <p:txBody>
          <a:bodyPr spcFirstLastPara="1" wrap="square" lIns="0" tIns="0" rIns="0" bIns="0" anchor="t" anchorCtr="0">
            <a:noAutofit/>
          </a:bodyPr>
          <a:lstStyle>
            <a:lvl1pPr marL="457200" lvl="0" indent="-355600" algn="l">
              <a:lnSpc>
                <a:spcPct val="90000"/>
              </a:lnSpc>
              <a:spcBef>
                <a:spcPts val="800"/>
              </a:spcBef>
              <a:spcAft>
                <a:spcPts val="0"/>
              </a:spcAft>
              <a:buClr>
                <a:schemeClr val="dk1"/>
              </a:buClr>
              <a:buSzPts val="2000"/>
              <a:buChar char="●"/>
              <a:defRPr sz="2666"/>
            </a:lvl1pPr>
            <a:lvl2pPr marL="914400" lvl="1" indent="-355600" algn="l">
              <a:lnSpc>
                <a:spcPct val="90000"/>
              </a:lnSpc>
              <a:spcBef>
                <a:spcPts val="0"/>
              </a:spcBef>
              <a:spcAft>
                <a:spcPts val="0"/>
              </a:spcAft>
              <a:buClr>
                <a:schemeClr val="dk1"/>
              </a:buClr>
              <a:buSzPts val="2000"/>
              <a:buChar char="○"/>
              <a:defRPr sz="2666"/>
            </a:lvl2pPr>
            <a:lvl3pPr marL="1371600" lvl="2" indent="-355600" algn="l">
              <a:lnSpc>
                <a:spcPct val="90000"/>
              </a:lnSpc>
              <a:spcBef>
                <a:spcPts val="0"/>
              </a:spcBef>
              <a:spcAft>
                <a:spcPts val="0"/>
              </a:spcAft>
              <a:buClr>
                <a:schemeClr val="dk1"/>
              </a:buClr>
              <a:buSzPts val="2000"/>
              <a:buChar char="■"/>
              <a:defRPr sz="2666"/>
            </a:lvl3pPr>
            <a:lvl4pPr marL="1828800" lvl="3" indent="-355600" algn="l">
              <a:lnSpc>
                <a:spcPct val="90000"/>
              </a:lnSpc>
              <a:spcBef>
                <a:spcPts val="0"/>
              </a:spcBef>
              <a:spcAft>
                <a:spcPts val="0"/>
              </a:spcAft>
              <a:buClr>
                <a:schemeClr val="dk1"/>
              </a:buClr>
              <a:buSzPts val="2000"/>
              <a:buChar char="●"/>
              <a:defRPr sz="2666"/>
            </a:lvl4pPr>
            <a:lvl5pPr marL="2286000" lvl="4" indent="-355600" algn="l">
              <a:lnSpc>
                <a:spcPct val="90000"/>
              </a:lnSpc>
              <a:spcBef>
                <a:spcPts val="0"/>
              </a:spcBef>
              <a:spcAft>
                <a:spcPts val="0"/>
              </a:spcAft>
              <a:buClr>
                <a:schemeClr val="dk1"/>
              </a:buClr>
              <a:buSzPts val="2000"/>
              <a:buChar char="○"/>
              <a:defRPr sz="2666"/>
            </a:lvl5pPr>
            <a:lvl6pPr marL="2743200" lvl="5" indent="-355600" algn="l">
              <a:lnSpc>
                <a:spcPct val="90000"/>
              </a:lnSpc>
              <a:spcBef>
                <a:spcPts val="0"/>
              </a:spcBef>
              <a:spcAft>
                <a:spcPts val="0"/>
              </a:spcAft>
              <a:buClr>
                <a:schemeClr val="dk1"/>
              </a:buClr>
              <a:buSzPts val="2000"/>
              <a:buChar char="■"/>
              <a:defRPr sz="2666"/>
            </a:lvl6pPr>
            <a:lvl7pPr marL="3200400" lvl="6" indent="-355600" algn="l">
              <a:lnSpc>
                <a:spcPct val="90000"/>
              </a:lnSpc>
              <a:spcBef>
                <a:spcPts val="0"/>
              </a:spcBef>
              <a:spcAft>
                <a:spcPts val="0"/>
              </a:spcAft>
              <a:buClr>
                <a:schemeClr val="dk1"/>
              </a:buClr>
              <a:buSzPts val="2000"/>
              <a:buChar char="●"/>
              <a:defRPr sz="2666"/>
            </a:lvl7pPr>
            <a:lvl8pPr marL="3657600" lvl="7" indent="-355600" algn="l">
              <a:lnSpc>
                <a:spcPct val="90000"/>
              </a:lnSpc>
              <a:spcBef>
                <a:spcPts val="0"/>
              </a:spcBef>
              <a:spcAft>
                <a:spcPts val="0"/>
              </a:spcAft>
              <a:buClr>
                <a:schemeClr val="dk1"/>
              </a:buClr>
              <a:buSzPts val="2000"/>
              <a:buChar char="○"/>
              <a:defRPr sz="2666"/>
            </a:lvl8pPr>
            <a:lvl9pPr marL="4114800" lvl="8" indent="-355600" algn="l">
              <a:lnSpc>
                <a:spcPct val="90000"/>
              </a:lnSpc>
              <a:spcBef>
                <a:spcPts val="0"/>
              </a:spcBef>
              <a:spcAft>
                <a:spcPts val="0"/>
              </a:spcAft>
              <a:buClr>
                <a:schemeClr val="dk1"/>
              </a:buClr>
              <a:buSzPts val="2000"/>
              <a:buChar char="■"/>
              <a:defRPr sz="2666"/>
            </a:lvl9pPr>
          </a:lstStyle>
          <a:p>
            <a:endParaRPr/>
          </a:p>
        </p:txBody>
      </p:sp>
      <p:sp>
        <p:nvSpPr>
          <p:cNvPr id="489" name="Google Shape;489;p184"/>
          <p:cNvSpPr txBox="1">
            <a:spLocks noGrp="1"/>
          </p:cNvSpPr>
          <p:nvPr>
            <p:ph type="body" idx="2"/>
          </p:nvPr>
        </p:nvSpPr>
        <p:spPr>
          <a:xfrm>
            <a:off x="6403163" y="1805267"/>
            <a:ext cx="4402053" cy="4207200"/>
          </a:xfrm>
          <a:prstGeom prst="rect">
            <a:avLst/>
          </a:prstGeom>
          <a:noFill/>
          <a:ln>
            <a:noFill/>
          </a:ln>
        </p:spPr>
        <p:txBody>
          <a:bodyPr spcFirstLastPara="1" wrap="square" lIns="0" tIns="0" rIns="0" bIns="0" anchor="t" anchorCtr="0">
            <a:noAutofit/>
          </a:bodyPr>
          <a:lstStyle>
            <a:lvl1pPr marL="457200" lvl="0" indent="-355600" algn="l">
              <a:lnSpc>
                <a:spcPct val="90000"/>
              </a:lnSpc>
              <a:spcBef>
                <a:spcPts val="800"/>
              </a:spcBef>
              <a:spcAft>
                <a:spcPts val="0"/>
              </a:spcAft>
              <a:buClr>
                <a:schemeClr val="dk1"/>
              </a:buClr>
              <a:buSzPts val="2000"/>
              <a:buChar char="●"/>
              <a:defRPr sz="2666"/>
            </a:lvl1pPr>
            <a:lvl2pPr marL="914400" lvl="1" indent="-355600" algn="l">
              <a:lnSpc>
                <a:spcPct val="90000"/>
              </a:lnSpc>
              <a:spcBef>
                <a:spcPts val="0"/>
              </a:spcBef>
              <a:spcAft>
                <a:spcPts val="0"/>
              </a:spcAft>
              <a:buClr>
                <a:schemeClr val="dk1"/>
              </a:buClr>
              <a:buSzPts val="2000"/>
              <a:buChar char="○"/>
              <a:defRPr sz="2666"/>
            </a:lvl2pPr>
            <a:lvl3pPr marL="1371600" lvl="2" indent="-355600" algn="l">
              <a:lnSpc>
                <a:spcPct val="90000"/>
              </a:lnSpc>
              <a:spcBef>
                <a:spcPts val="0"/>
              </a:spcBef>
              <a:spcAft>
                <a:spcPts val="0"/>
              </a:spcAft>
              <a:buClr>
                <a:schemeClr val="dk1"/>
              </a:buClr>
              <a:buSzPts val="2000"/>
              <a:buChar char="■"/>
              <a:defRPr sz="2666"/>
            </a:lvl3pPr>
            <a:lvl4pPr marL="1828800" lvl="3" indent="-355600" algn="l">
              <a:lnSpc>
                <a:spcPct val="90000"/>
              </a:lnSpc>
              <a:spcBef>
                <a:spcPts val="0"/>
              </a:spcBef>
              <a:spcAft>
                <a:spcPts val="0"/>
              </a:spcAft>
              <a:buClr>
                <a:schemeClr val="dk1"/>
              </a:buClr>
              <a:buSzPts val="2000"/>
              <a:buChar char="●"/>
              <a:defRPr sz="2666"/>
            </a:lvl4pPr>
            <a:lvl5pPr marL="2286000" lvl="4" indent="-355600" algn="l">
              <a:lnSpc>
                <a:spcPct val="90000"/>
              </a:lnSpc>
              <a:spcBef>
                <a:spcPts val="0"/>
              </a:spcBef>
              <a:spcAft>
                <a:spcPts val="0"/>
              </a:spcAft>
              <a:buClr>
                <a:schemeClr val="dk1"/>
              </a:buClr>
              <a:buSzPts val="2000"/>
              <a:buChar char="○"/>
              <a:defRPr sz="2666"/>
            </a:lvl5pPr>
            <a:lvl6pPr marL="2743200" lvl="5" indent="-355600" algn="l">
              <a:lnSpc>
                <a:spcPct val="90000"/>
              </a:lnSpc>
              <a:spcBef>
                <a:spcPts val="0"/>
              </a:spcBef>
              <a:spcAft>
                <a:spcPts val="0"/>
              </a:spcAft>
              <a:buClr>
                <a:schemeClr val="dk1"/>
              </a:buClr>
              <a:buSzPts val="2000"/>
              <a:buChar char="■"/>
              <a:defRPr sz="2666"/>
            </a:lvl6pPr>
            <a:lvl7pPr marL="3200400" lvl="6" indent="-355600" algn="l">
              <a:lnSpc>
                <a:spcPct val="90000"/>
              </a:lnSpc>
              <a:spcBef>
                <a:spcPts val="0"/>
              </a:spcBef>
              <a:spcAft>
                <a:spcPts val="0"/>
              </a:spcAft>
              <a:buClr>
                <a:schemeClr val="dk1"/>
              </a:buClr>
              <a:buSzPts val="2000"/>
              <a:buChar char="●"/>
              <a:defRPr sz="2666"/>
            </a:lvl7pPr>
            <a:lvl8pPr marL="3657600" lvl="7" indent="-355600" algn="l">
              <a:lnSpc>
                <a:spcPct val="90000"/>
              </a:lnSpc>
              <a:spcBef>
                <a:spcPts val="0"/>
              </a:spcBef>
              <a:spcAft>
                <a:spcPts val="0"/>
              </a:spcAft>
              <a:buClr>
                <a:schemeClr val="dk1"/>
              </a:buClr>
              <a:buSzPts val="2000"/>
              <a:buChar char="○"/>
              <a:defRPr sz="2666"/>
            </a:lvl8pPr>
            <a:lvl9pPr marL="4114800" lvl="8" indent="-355600" algn="l">
              <a:lnSpc>
                <a:spcPct val="90000"/>
              </a:lnSpc>
              <a:spcBef>
                <a:spcPts val="0"/>
              </a:spcBef>
              <a:spcAft>
                <a:spcPts val="0"/>
              </a:spcAft>
              <a:buClr>
                <a:schemeClr val="dk1"/>
              </a:buClr>
              <a:buSzPts val="2000"/>
              <a:buChar char="■"/>
              <a:defRPr sz="2666"/>
            </a:lvl9pPr>
          </a:lstStyle>
          <a:p>
            <a:endParaRPr/>
          </a:p>
        </p:txBody>
      </p:sp>
      <p:sp>
        <p:nvSpPr>
          <p:cNvPr id="490" name="Google Shape;490;p184"/>
          <p:cNvSpPr txBox="1">
            <a:spLocks noGrp="1"/>
          </p:cNvSpPr>
          <p:nvPr>
            <p:ph type="sldNum" idx="12"/>
          </p:nvPr>
        </p:nvSpPr>
        <p:spPr>
          <a:xfrm>
            <a:off x="11101354" y="6129935"/>
            <a:ext cx="731409" cy="524800"/>
          </a:xfrm>
          <a:prstGeom prst="rect">
            <a:avLst/>
          </a:prstGeom>
          <a:noFill/>
          <a:ln>
            <a:noFill/>
          </a:ln>
        </p:spPr>
        <p:txBody>
          <a:bodyPr spcFirstLastPara="1" wrap="square" lIns="0" tIns="0" rIns="0" bIns="0" anchor="ctr" anchorCtr="0">
            <a:noAutofit/>
          </a:bodyPr>
          <a:lstStyle>
            <a:lvl1pPr marL="0" lvl="0" indent="0" algn="r">
              <a:buClr>
                <a:srgbClr val="888888"/>
              </a:buClr>
              <a:buSzPts val="1200"/>
              <a:buFont typeface="Calibri"/>
              <a:buNone/>
              <a:defRPr sz="1200">
                <a:solidFill>
                  <a:srgbClr val="888888"/>
                </a:solidFill>
                <a:latin typeface="Calibri"/>
                <a:ea typeface="Calibri"/>
                <a:cs typeface="Calibri"/>
                <a:sym typeface="Calibri"/>
              </a:defRPr>
            </a:lvl1pPr>
            <a:lvl2pPr marL="0" lvl="1" indent="0" algn="r">
              <a:buClr>
                <a:srgbClr val="888888"/>
              </a:buClr>
              <a:buSzPts val="1200"/>
              <a:buFont typeface="Calibri"/>
              <a:buNone/>
              <a:defRPr sz="1200">
                <a:solidFill>
                  <a:srgbClr val="888888"/>
                </a:solidFill>
                <a:latin typeface="Calibri"/>
                <a:ea typeface="Calibri"/>
                <a:cs typeface="Calibri"/>
                <a:sym typeface="Calibri"/>
              </a:defRPr>
            </a:lvl2pPr>
            <a:lvl3pPr marL="0" lvl="2" indent="0" algn="r">
              <a:buClr>
                <a:srgbClr val="888888"/>
              </a:buClr>
              <a:buSzPts val="1200"/>
              <a:buFont typeface="Calibri"/>
              <a:buNone/>
              <a:defRPr sz="1200">
                <a:solidFill>
                  <a:srgbClr val="888888"/>
                </a:solidFill>
                <a:latin typeface="Calibri"/>
                <a:ea typeface="Calibri"/>
                <a:cs typeface="Calibri"/>
                <a:sym typeface="Calibri"/>
              </a:defRPr>
            </a:lvl3pPr>
            <a:lvl4pPr marL="0" lvl="3" indent="0" algn="r">
              <a:buClr>
                <a:srgbClr val="888888"/>
              </a:buClr>
              <a:buSzPts val="1200"/>
              <a:buFont typeface="Calibri"/>
              <a:buNone/>
              <a:defRPr sz="1200">
                <a:solidFill>
                  <a:srgbClr val="888888"/>
                </a:solidFill>
                <a:latin typeface="Calibri"/>
                <a:ea typeface="Calibri"/>
                <a:cs typeface="Calibri"/>
                <a:sym typeface="Calibri"/>
              </a:defRPr>
            </a:lvl4pPr>
            <a:lvl5pPr marL="0" lvl="4" indent="0" algn="r">
              <a:buClr>
                <a:srgbClr val="888888"/>
              </a:buClr>
              <a:buSzPts val="1200"/>
              <a:buFont typeface="Calibri"/>
              <a:buNone/>
              <a:defRPr sz="1200">
                <a:solidFill>
                  <a:srgbClr val="888888"/>
                </a:solidFill>
                <a:latin typeface="Calibri"/>
                <a:ea typeface="Calibri"/>
                <a:cs typeface="Calibri"/>
                <a:sym typeface="Calibri"/>
              </a:defRPr>
            </a:lvl5pPr>
            <a:lvl6pPr marL="0" lvl="5" indent="0" algn="r">
              <a:buClr>
                <a:srgbClr val="888888"/>
              </a:buClr>
              <a:buSzPts val="1200"/>
              <a:buFont typeface="Calibri"/>
              <a:buNone/>
              <a:defRPr sz="1200">
                <a:solidFill>
                  <a:srgbClr val="888888"/>
                </a:solidFill>
                <a:latin typeface="Calibri"/>
                <a:ea typeface="Calibri"/>
                <a:cs typeface="Calibri"/>
                <a:sym typeface="Calibri"/>
              </a:defRPr>
            </a:lvl6pPr>
            <a:lvl7pPr marL="0" lvl="6" indent="0" algn="r">
              <a:buClr>
                <a:srgbClr val="888888"/>
              </a:buClr>
              <a:buSzPts val="1200"/>
              <a:buFont typeface="Calibri"/>
              <a:buNone/>
              <a:defRPr sz="1200">
                <a:solidFill>
                  <a:srgbClr val="888888"/>
                </a:solidFill>
                <a:latin typeface="Calibri"/>
                <a:ea typeface="Calibri"/>
                <a:cs typeface="Calibri"/>
                <a:sym typeface="Calibri"/>
              </a:defRPr>
            </a:lvl7pPr>
            <a:lvl8pPr marL="0" lvl="7" indent="0" algn="r">
              <a:buClr>
                <a:srgbClr val="888888"/>
              </a:buClr>
              <a:buSzPts val="1200"/>
              <a:buFont typeface="Calibri"/>
              <a:buNone/>
              <a:defRPr sz="1200">
                <a:solidFill>
                  <a:srgbClr val="888888"/>
                </a:solidFill>
                <a:latin typeface="Calibri"/>
                <a:ea typeface="Calibri"/>
                <a:cs typeface="Calibri"/>
                <a:sym typeface="Calibri"/>
              </a:defRPr>
            </a:lvl8pPr>
            <a:lvl9pPr marL="0" lvl="8" indent="0" algn="r">
              <a:buClr>
                <a:srgbClr val="888888"/>
              </a:buClr>
              <a:buSzPts val="1200"/>
              <a:buFont typeface="Calibri"/>
              <a:buNone/>
              <a:defRPr sz="12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7463977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3_Title Only">
  <p:cSld name="3_Title Only">
    <p:spTree>
      <p:nvGrpSpPr>
        <p:cNvPr id="1" name="Shape 98"/>
        <p:cNvGrpSpPr/>
        <p:nvPr/>
      </p:nvGrpSpPr>
      <p:grpSpPr>
        <a:xfrm>
          <a:off x="0" y="0"/>
          <a:ext cx="0" cy="0"/>
          <a:chOff x="0" y="0"/>
          <a:chExt cx="0" cy="0"/>
        </a:xfrm>
      </p:grpSpPr>
      <p:sp>
        <p:nvSpPr>
          <p:cNvPr id="99" name="Google Shape;99;p173"/>
          <p:cNvSpPr/>
          <p:nvPr/>
        </p:nvSpPr>
        <p:spPr>
          <a:xfrm>
            <a:off x="0" y="4581128"/>
            <a:ext cx="5163566" cy="2276872"/>
          </a:xfrm>
          <a:custGeom>
            <a:avLst/>
            <a:gdLst/>
            <a:ahLst/>
            <a:cxnLst/>
            <a:rect l="l" t="t" r="r" b="b"/>
            <a:pathLst>
              <a:path w="5163566" h="2276872" extrusionOk="0">
                <a:moveTo>
                  <a:pt x="2035697" y="0"/>
                </a:moveTo>
                <a:cubicBezTo>
                  <a:pt x="3397576" y="0"/>
                  <a:pt x="4566062" y="828016"/>
                  <a:pt x="5065187" y="2008081"/>
                </a:cubicBezTo>
                <a:lnTo>
                  <a:pt x="5163566" y="2276872"/>
                </a:lnTo>
                <a:lnTo>
                  <a:pt x="0" y="2276872"/>
                </a:lnTo>
                <a:lnTo>
                  <a:pt x="0" y="706170"/>
                </a:lnTo>
                <a:lnTo>
                  <a:pt x="5811" y="701257"/>
                </a:lnTo>
                <a:cubicBezTo>
                  <a:pt x="564774" y="261990"/>
                  <a:pt x="1269640" y="0"/>
                  <a:pt x="2035697" y="0"/>
                </a:cubicBezTo>
                <a:close/>
              </a:path>
            </a:pathLst>
          </a:custGeom>
          <a:gradFill>
            <a:gsLst>
              <a:gs pos="0">
                <a:schemeClr val="accent1"/>
              </a:gs>
              <a:gs pos="100000">
                <a:srgbClr val="ACD98C"/>
              </a:gs>
            </a:gsLst>
            <a:lin ang="16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100" name="Google Shape;100;p173"/>
          <p:cNvSpPr/>
          <p:nvPr/>
        </p:nvSpPr>
        <p:spPr>
          <a:xfrm rot="5400000">
            <a:off x="-662523" y="1957214"/>
            <a:ext cx="5179585" cy="3854541"/>
          </a:xfrm>
          <a:prstGeom prst="round2SameRect">
            <a:avLst>
              <a:gd name="adj1" fmla="val 10983"/>
              <a:gd name="adj2" fmla="val 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101" name="Google Shape;101;p173"/>
          <p:cNvSpPr txBox="1">
            <a:spLocks noGrp="1"/>
          </p:cNvSpPr>
          <p:nvPr>
            <p:ph type="title"/>
          </p:nvPr>
        </p:nvSpPr>
        <p:spPr>
          <a:xfrm>
            <a:off x="609441" y="274639"/>
            <a:ext cx="10969943" cy="711081"/>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Clr>
                <a:schemeClr val="accent1"/>
              </a:buClr>
              <a:buSzPts val="3600"/>
              <a:buFont typeface="Quattrocento Sans"/>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2" name="Google Shape;102;p173"/>
          <p:cNvSpPr txBox="1">
            <a:spLocks noGrp="1"/>
          </p:cNvSpPr>
          <p:nvPr>
            <p:ph type="dt" idx="10"/>
          </p:nvPr>
        </p:nvSpPr>
        <p:spPr>
          <a:xfrm>
            <a:off x="609441" y="6356351"/>
            <a:ext cx="2844059" cy="365125"/>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3" name="Google Shape;103;p173"/>
          <p:cNvSpPr txBox="1">
            <a:spLocks noGrp="1"/>
          </p:cNvSpPr>
          <p:nvPr>
            <p:ph type="ftr" idx="11"/>
          </p:nvPr>
        </p:nvSpPr>
        <p:spPr>
          <a:xfrm>
            <a:off x="4164515" y="6356351"/>
            <a:ext cx="3859795" cy="365125"/>
          </a:xfrm>
          <a:prstGeom prst="rect">
            <a:avLst/>
          </a:prstGeom>
          <a:noFill/>
          <a:ln>
            <a:noFill/>
          </a:ln>
        </p:spPr>
        <p:txBody>
          <a:bodyPr spcFirstLastPara="1" wrap="square" lIns="0" tIns="60925" rIns="0"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4" name="Google Shape;104;p173"/>
          <p:cNvSpPr txBox="1">
            <a:spLocks noGrp="1"/>
          </p:cNvSpPr>
          <p:nvPr>
            <p:ph type="sldNum" idx="12"/>
          </p:nvPr>
        </p:nvSpPr>
        <p:spPr>
          <a:xfrm>
            <a:off x="8735325" y="6356351"/>
            <a:ext cx="2844059" cy="365125"/>
          </a:xfrm>
          <a:prstGeom prst="rect">
            <a:avLst/>
          </a:prstGeom>
          <a:noFill/>
          <a:ln>
            <a:noFill/>
          </a:ln>
        </p:spPr>
        <p:txBody>
          <a:bodyPr spcFirstLastPara="1" wrap="square" lIns="0" tIns="60925" rIns="0"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105" name="Google Shape;105;p173"/>
          <p:cNvSpPr/>
          <p:nvPr/>
        </p:nvSpPr>
        <p:spPr>
          <a:xfrm rot="5400000">
            <a:off x="-766723" y="1858237"/>
            <a:ext cx="5179585" cy="3646140"/>
          </a:xfrm>
          <a:prstGeom prst="round2SameRect">
            <a:avLst>
              <a:gd name="adj1" fmla="val 10983"/>
              <a:gd name="adj2" fmla="val 0"/>
            </a:avLst>
          </a:prstGeom>
          <a:gradFill>
            <a:gsLst>
              <a:gs pos="0">
                <a:schemeClr val="accent1"/>
              </a:gs>
              <a:gs pos="100000">
                <a:schemeClr val="accent3"/>
              </a:gs>
            </a:gsLst>
            <a:lin ang="27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106" name="Google Shape;106;p173"/>
          <p:cNvSpPr txBox="1">
            <a:spLocks noGrp="1"/>
          </p:cNvSpPr>
          <p:nvPr>
            <p:ph type="body" idx="1"/>
          </p:nvPr>
        </p:nvSpPr>
        <p:spPr>
          <a:xfrm>
            <a:off x="609600" y="1508576"/>
            <a:ext cx="2676525" cy="1152153"/>
          </a:xfrm>
          <a:prstGeom prst="rect">
            <a:avLst/>
          </a:prstGeom>
          <a:noFill/>
          <a:ln>
            <a:noFill/>
          </a:ln>
        </p:spPr>
        <p:txBody>
          <a:bodyPr spcFirstLastPara="1" wrap="square" lIns="61200" tIns="60925" rIns="61200" bIns="60925" anchor="ctr" anchorCtr="0">
            <a:noAutofit/>
          </a:bodyPr>
          <a:lstStyle>
            <a:lvl1pPr marL="457200" lvl="0" indent="-228600" algn="l">
              <a:lnSpc>
                <a:spcPct val="80000"/>
              </a:lnSpc>
              <a:spcBef>
                <a:spcPts val="0"/>
              </a:spcBef>
              <a:spcAft>
                <a:spcPts val="0"/>
              </a:spcAft>
              <a:buClr>
                <a:schemeClr val="lt1"/>
              </a:buClr>
              <a:buSzPts val="2800"/>
              <a:buNone/>
              <a:defRPr sz="2800" b="1">
                <a:solidFill>
                  <a:schemeClr val="lt1"/>
                </a:solidFill>
              </a:defRPr>
            </a:lvl1pPr>
            <a:lvl2pPr marL="914400" lvl="1" indent="-228600" algn="l">
              <a:spcBef>
                <a:spcPts val="480"/>
              </a:spcBef>
              <a:spcAft>
                <a:spcPts val="0"/>
              </a:spcAft>
              <a:buClr>
                <a:schemeClr val="dk1"/>
              </a:buClr>
              <a:buSzPts val="2400"/>
              <a:buNone/>
              <a:defRPr sz="2400"/>
            </a:lvl2pPr>
            <a:lvl3pPr marL="1371600" lvl="2" indent="-228600" algn="l">
              <a:spcBef>
                <a:spcPts val="480"/>
              </a:spcBef>
              <a:spcAft>
                <a:spcPts val="0"/>
              </a:spcAft>
              <a:buClr>
                <a:schemeClr val="dk1"/>
              </a:buClr>
              <a:buSzPts val="2400"/>
              <a:buNone/>
              <a:defRPr sz="2400"/>
            </a:lvl3pPr>
            <a:lvl4pPr marL="1828800" lvl="3" indent="-228600" algn="l">
              <a:spcBef>
                <a:spcPts val="480"/>
              </a:spcBef>
              <a:spcAft>
                <a:spcPts val="0"/>
              </a:spcAft>
              <a:buClr>
                <a:schemeClr val="dk1"/>
              </a:buClr>
              <a:buSzPts val="2400"/>
              <a:buNone/>
              <a:defRPr sz="2400"/>
            </a:lvl4pPr>
            <a:lvl5pPr marL="2286000" lvl="4" indent="-228600" algn="l">
              <a:spcBef>
                <a:spcPts val="480"/>
              </a:spcBef>
              <a:spcAft>
                <a:spcPts val="0"/>
              </a:spcAft>
              <a:buClr>
                <a:schemeClr val="dk1"/>
              </a:buClr>
              <a:buSzPts val="2400"/>
              <a:buNone/>
              <a:defRPr sz="240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Images and Contents Layout">
    <p:spTree>
      <p:nvGrpSpPr>
        <p:cNvPr id="1" name=""/>
        <p:cNvGrpSpPr/>
        <p:nvPr/>
      </p:nvGrpSpPr>
      <p:grpSpPr>
        <a:xfrm>
          <a:off x="0" y="0"/>
          <a:ext cx="0" cy="0"/>
          <a:chOff x="0" y="0"/>
          <a:chExt cx="0" cy="0"/>
        </a:xfrm>
      </p:grpSpPr>
      <p:sp>
        <p:nvSpPr>
          <p:cNvPr id="4" name="Picture Placeholder 2"/>
          <p:cNvSpPr>
            <a:spLocks noGrp="1"/>
          </p:cNvSpPr>
          <p:nvPr>
            <p:ph type="pic" idx="1" hasCustomPrompt="1"/>
          </p:nvPr>
        </p:nvSpPr>
        <p:spPr>
          <a:xfrm>
            <a:off x="0" y="-1"/>
            <a:ext cx="12188825" cy="6857999"/>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265" indent="0">
              <a:buNone/>
              <a:defRPr sz="3732"/>
            </a:lvl2pPr>
            <a:lvl3pPr marL="1218529" indent="0">
              <a:buNone/>
              <a:defRPr sz="3198"/>
            </a:lvl3pPr>
            <a:lvl4pPr marL="1827794" indent="0">
              <a:buNone/>
              <a:defRPr sz="2665"/>
            </a:lvl4pPr>
            <a:lvl5pPr marL="2437060" indent="0">
              <a:buNone/>
              <a:defRPr sz="2665"/>
            </a:lvl5pPr>
            <a:lvl6pPr marL="3046324" indent="0">
              <a:buNone/>
              <a:defRPr sz="2665"/>
            </a:lvl6pPr>
            <a:lvl7pPr marL="3655589" indent="0">
              <a:buNone/>
              <a:defRPr sz="2665"/>
            </a:lvl7pPr>
            <a:lvl8pPr marL="4264853" indent="0">
              <a:buNone/>
              <a:defRPr sz="2665"/>
            </a:lvl8pPr>
            <a:lvl9pPr marL="4874118" indent="0">
              <a:buNone/>
              <a:defRPr sz="2665"/>
            </a:lvl9pPr>
          </a:lstStyle>
          <a:p>
            <a:r>
              <a:rPr lang="en-US" altLang="ko-KR" dirty="0"/>
              <a:t>Insert Your Image</a:t>
            </a:r>
            <a:endParaRPr lang="ko-KR" altLang="en-US" dirty="0"/>
          </a:p>
        </p:txBody>
      </p:sp>
    </p:spTree>
    <p:extLst>
      <p:ext uri="{BB962C8B-B14F-4D97-AF65-F5344CB8AC3E}">
        <p14:creationId xmlns:p14="http://schemas.microsoft.com/office/powerpoint/2010/main" val="13243911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BD28A985-8481-49D1-9FA1-9B83E1B5FD5E}"/>
              </a:ext>
            </a:extLst>
          </p:cNvPr>
          <p:cNvSpPr>
            <a:spLocks noGrp="1"/>
          </p:cNvSpPr>
          <p:nvPr>
            <p:ph type="pic" sz="quarter" idx="13"/>
          </p:nvPr>
        </p:nvSpPr>
        <p:spPr>
          <a:xfrm>
            <a:off x="-1" y="-1"/>
            <a:ext cx="5662364" cy="6858000"/>
          </a:xfrm>
          <a:custGeom>
            <a:avLst/>
            <a:gdLst>
              <a:gd name="connsiteX0" fmla="*/ 0 w 5662364"/>
              <a:gd name="connsiteY0" fmla="*/ 0 h 6858000"/>
              <a:gd name="connsiteX1" fmla="*/ 2591729 w 5662364"/>
              <a:gd name="connsiteY1" fmla="*/ 0 h 6858000"/>
              <a:gd name="connsiteX2" fmla="*/ 2813304 w 5662364"/>
              <a:gd name="connsiteY2" fmla="*/ 157566 h 6858000"/>
              <a:gd name="connsiteX3" fmla="*/ 5662364 w 5662364"/>
              <a:gd name="connsiteY3" fmla="*/ 5841268 h 6858000"/>
              <a:gd name="connsiteX4" fmla="*/ 5625745 w 5662364"/>
              <a:gd name="connsiteY4" fmla="*/ 6566465 h 6858000"/>
              <a:gd name="connsiteX5" fmla="*/ 5588699 w 5662364"/>
              <a:gd name="connsiteY5" fmla="*/ 6858000 h 6858000"/>
              <a:gd name="connsiteX6" fmla="*/ 0 w 566236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62364" h="6858000">
                <a:moveTo>
                  <a:pt x="0" y="0"/>
                </a:moveTo>
                <a:lnTo>
                  <a:pt x="2591729" y="0"/>
                </a:lnTo>
                <a:lnTo>
                  <a:pt x="2813304" y="157566"/>
                </a:lnTo>
                <a:cubicBezTo>
                  <a:pt x="4542859" y="1451022"/>
                  <a:pt x="5662364" y="3515408"/>
                  <a:pt x="5662364" y="5841268"/>
                </a:cubicBezTo>
                <a:cubicBezTo>
                  <a:pt x="5662364" y="6086096"/>
                  <a:pt x="5649960" y="6328026"/>
                  <a:pt x="5625745" y="6566465"/>
                </a:cubicBezTo>
                <a:lnTo>
                  <a:pt x="5588699" y="6858000"/>
                </a:lnTo>
                <a:lnTo>
                  <a:pt x="0" y="6858000"/>
                </a:lnTo>
                <a:close/>
              </a:path>
            </a:pathLst>
          </a:custGeom>
          <a:solidFill>
            <a:schemeClr val="bg1">
              <a:lumMod val="95000"/>
            </a:schemeClr>
          </a:solidFill>
        </p:spPr>
        <p:txBody>
          <a:bodyPr wrap="square" anchor="ctr">
            <a:noAutofit/>
          </a:bodyPr>
          <a:lstStyle>
            <a:lvl1pPr marL="0" indent="0" algn="ctr">
              <a:buFontTx/>
              <a:buNone/>
              <a:defRPr/>
            </a:lvl1pPr>
          </a:lstStyle>
          <a:p>
            <a:endParaRPr lang="en-IN"/>
          </a:p>
        </p:txBody>
      </p:sp>
      <p:sp>
        <p:nvSpPr>
          <p:cNvPr id="2" name="Date Placeholder 1"/>
          <p:cNvSpPr>
            <a:spLocks noGrp="1"/>
          </p:cNvSpPr>
          <p:nvPr>
            <p:ph type="dt" sz="half" idx="10"/>
          </p:nvPr>
        </p:nvSpPr>
        <p:spPr/>
        <p:txBody>
          <a:bodyPr/>
          <a:lstStyle/>
          <a:p>
            <a:fld id="{425404F2-BE9A-4460-8815-8F645183555F}" type="datetimeFigureOut">
              <a:rPr lang="en-US" smtClean="0"/>
              <a:pPr/>
              <a:t>12/3/2024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20596840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Slide" type="title">
  <p:cSld name="1_Title Slide">
    <p:spTree>
      <p:nvGrpSpPr>
        <p:cNvPr id="1" name="Shape 369"/>
        <p:cNvGrpSpPr/>
        <p:nvPr/>
      </p:nvGrpSpPr>
      <p:grpSpPr>
        <a:xfrm>
          <a:off x="0" y="0"/>
          <a:ext cx="0" cy="0"/>
          <a:chOff x="0" y="0"/>
          <a:chExt cx="0" cy="0"/>
        </a:xfrm>
      </p:grpSpPr>
      <p:sp>
        <p:nvSpPr>
          <p:cNvPr id="370" name="Google Shape;370;p158"/>
          <p:cNvSpPr txBox="1">
            <a:spLocks noGrp="1"/>
          </p:cNvSpPr>
          <p:nvPr>
            <p:ph type="ctrTitle"/>
          </p:nvPr>
        </p:nvSpPr>
        <p:spPr>
          <a:xfrm>
            <a:off x="1523603" y="1122363"/>
            <a:ext cx="9141619"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5999"/>
              <a:buFont typeface="Calibri"/>
              <a:buNone/>
              <a:defRPr sz="5999"/>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71" name="Google Shape;371;p158"/>
          <p:cNvSpPr txBox="1">
            <a:spLocks noGrp="1"/>
          </p:cNvSpPr>
          <p:nvPr>
            <p:ph type="subTitle" idx="1"/>
          </p:nvPr>
        </p:nvSpPr>
        <p:spPr>
          <a:xfrm>
            <a:off x="1523603" y="3602037"/>
            <a:ext cx="9141619" cy="1655763"/>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399"/>
              <a:buNone/>
              <a:defRPr sz="2399"/>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372" name="Google Shape;372;p158"/>
          <p:cNvSpPr txBox="1">
            <a:spLocks noGrp="1"/>
          </p:cNvSpPr>
          <p:nvPr>
            <p:ph type="dt" idx="10"/>
          </p:nvPr>
        </p:nvSpPr>
        <p:spPr>
          <a:xfrm>
            <a:off x="837982" y="6356351"/>
            <a:ext cx="2742486"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3" name="Google Shape;373;p158"/>
          <p:cNvSpPr txBox="1">
            <a:spLocks noGrp="1"/>
          </p:cNvSpPr>
          <p:nvPr>
            <p:ph type="ftr" idx="11"/>
          </p:nvPr>
        </p:nvSpPr>
        <p:spPr>
          <a:xfrm>
            <a:off x="4037549" y="6356351"/>
            <a:ext cx="4113728"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4" name="Google Shape;374;p158"/>
          <p:cNvSpPr txBox="1">
            <a:spLocks noGrp="1"/>
          </p:cNvSpPr>
          <p:nvPr>
            <p:ph type="sldNum" idx="12"/>
          </p:nvPr>
        </p:nvSpPr>
        <p:spPr>
          <a:xfrm>
            <a:off x="8608357" y="6356351"/>
            <a:ext cx="2742486"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3235964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1_Title Only">
  <p:cSld name="1_Title Only">
    <p:spTree>
      <p:nvGrpSpPr>
        <p:cNvPr id="1" name="Shape 382"/>
        <p:cNvGrpSpPr/>
        <p:nvPr/>
      </p:nvGrpSpPr>
      <p:grpSpPr>
        <a:xfrm>
          <a:off x="0" y="0"/>
          <a:ext cx="0" cy="0"/>
          <a:chOff x="0" y="0"/>
          <a:chExt cx="0" cy="0"/>
        </a:xfrm>
      </p:grpSpPr>
      <p:sp>
        <p:nvSpPr>
          <p:cNvPr id="383" name="Google Shape;383;p161"/>
          <p:cNvSpPr txBox="1">
            <a:spLocks noGrp="1"/>
          </p:cNvSpPr>
          <p:nvPr>
            <p:ph type="title"/>
          </p:nvPr>
        </p:nvSpPr>
        <p:spPr>
          <a:xfrm>
            <a:off x="837982" y="365125"/>
            <a:ext cx="10512862"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3599"/>
              <a:buFont typeface="Calibri"/>
              <a:buNone/>
              <a:defRPr sz="3599"/>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4" name="Google Shape;384;p161"/>
          <p:cNvSpPr txBox="1">
            <a:spLocks noGrp="1"/>
          </p:cNvSpPr>
          <p:nvPr>
            <p:ph type="dt" idx="10"/>
          </p:nvPr>
        </p:nvSpPr>
        <p:spPr>
          <a:xfrm>
            <a:off x="837982" y="6356351"/>
            <a:ext cx="2742486"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200" b="0" i="0" u="none" strike="noStrike" kern="0" cap="none" spc="0" normalizeH="0" baseline="0" noProof="0">
              <a:ln>
                <a:noFill/>
              </a:ln>
              <a:solidFill>
                <a:srgbClr val="888888"/>
              </a:solidFill>
              <a:effectLst/>
              <a:uLnTx/>
              <a:uFillTx/>
              <a:latin typeface="Calibri"/>
              <a:ea typeface="Calibri"/>
              <a:cs typeface="Calibri"/>
              <a:sym typeface="Calibri"/>
            </a:endParaRPr>
          </a:p>
        </p:txBody>
      </p:sp>
      <p:sp>
        <p:nvSpPr>
          <p:cNvPr id="385" name="Google Shape;385;p161"/>
          <p:cNvSpPr txBox="1">
            <a:spLocks noGrp="1"/>
          </p:cNvSpPr>
          <p:nvPr>
            <p:ph type="ftr" idx="11"/>
          </p:nvPr>
        </p:nvSpPr>
        <p:spPr>
          <a:xfrm>
            <a:off x="4037549" y="6356351"/>
            <a:ext cx="4113728"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pPr marL="0" marR="0" lvl="0" indent="0" algn="ctr"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200" b="0" i="0" u="none" strike="noStrike" kern="0" cap="none" spc="0" normalizeH="0" baseline="0" noProof="0">
              <a:ln>
                <a:noFill/>
              </a:ln>
              <a:solidFill>
                <a:srgbClr val="888888"/>
              </a:solidFill>
              <a:effectLst/>
              <a:uLnTx/>
              <a:uFillTx/>
              <a:latin typeface="Calibri"/>
              <a:ea typeface="Calibri"/>
              <a:cs typeface="Calibri"/>
              <a:sym typeface="Calibri"/>
            </a:endParaRPr>
          </a:p>
        </p:txBody>
      </p:sp>
      <p:sp>
        <p:nvSpPr>
          <p:cNvPr id="386" name="Google Shape;386;p161"/>
          <p:cNvSpPr txBox="1">
            <a:spLocks noGrp="1"/>
          </p:cNvSpPr>
          <p:nvPr>
            <p:ph type="sldNum" idx="12"/>
          </p:nvPr>
        </p:nvSpPr>
        <p:spPr>
          <a:xfrm>
            <a:off x="8608357" y="6356351"/>
            <a:ext cx="2742486"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200" b="0" i="0" u="none" strike="noStrike" kern="0" cap="none" spc="0" normalizeH="0" baseline="0" noProof="0">
                <a:ln>
                  <a:noFill/>
                </a:ln>
                <a:solidFill>
                  <a:srgbClr val="888888"/>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a:t>
            </a:fld>
            <a:endParaRPr kumimoji="0" sz="1200" b="0" i="0" u="none" strike="noStrike" kern="0" cap="none" spc="0" normalizeH="0" baseline="0" noProof="0">
              <a:ln>
                <a:noFill/>
              </a:ln>
              <a:solidFill>
                <a:srgbClr val="888888"/>
              </a:solidFill>
              <a:effectLst/>
              <a:uLnTx/>
              <a:uFillTx/>
              <a:latin typeface="Calibri"/>
              <a:ea typeface="Calibri"/>
              <a:cs typeface="Calibri"/>
              <a:sym typeface="Calibri"/>
            </a:endParaRPr>
          </a:p>
        </p:txBody>
      </p:sp>
      <p:sp>
        <p:nvSpPr>
          <p:cNvPr id="387" name="Google Shape;387;p161"/>
          <p:cNvSpPr txBox="1">
            <a:spLocks noGrp="1"/>
          </p:cNvSpPr>
          <p:nvPr>
            <p:ph type="body" idx="1"/>
          </p:nvPr>
        </p:nvSpPr>
        <p:spPr>
          <a:xfrm>
            <a:off x="608013" y="932701"/>
            <a:ext cx="10972800" cy="484187"/>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2199"/>
              <a:buFont typeface="Calibri"/>
              <a:buNone/>
              <a:defRPr sz="2199"/>
            </a:lvl1pPr>
            <a:lvl2pPr marL="914400" lvl="1" indent="-228600" algn="l">
              <a:lnSpc>
                <a:spcPct val="90000"/>
              </a:lnSpc>
              <a:spcBef>
                <a:spcPts val="500"/>
              </a:spcBef>
              <a:spcAft>
                <a:spcPts val="0"/>
              </a:spcAft>
              <a:buClr>
                <a:schemeClr val="dk1"/>
              </a:buClr>
              <a:buSzPts val="2000"/>
              <a:buFont typeface="Calibri"/>
              <a:buNone/>
              <a:defRPr sz="2000"/>
            </a:lvl2pPr>
            <a:lvl3pPr marL="1371600" lvl="2" indent="-228600" algn="l">
              <a:lnSpc>
                <a:spcPct val="90000"/>
              </a:lnSpc>
              <a:spcBef>
                <a:spcPts val="500"/>
              </a:spcBef>
              <a:spcAft>
                <a:spcPts val="0"/>
              </a:spcAft>
              <a:buClr>
                <a:schemeClr val="dk1"/>
              </a:buClr>
              <a:buSzPts val="1600"/>
              <a:buFont typeface="Calibri"/>
              <a:buNone/>
              <a:defRPr sz="1600"/>
            </a:lvl3pPr>
            <a:lvl4pPr marL="1828800" lvl="3" indent="-228600" algn="l">
              <a:lnSpc>
                <a:spcPct val="90000"/>
              </a:lnSpc>
              <a:spcBef>
                <a:spcPts val="500"/>
              </a:spcBef>
              <a:spcAft>
                <a:spcPts val="0"/>
              </a:spcAft>
              <a:buClr>
                <a:schemeClr val="dk1"/>
              </a:buClr>
              <a:buSzPts val="1400"/>
              <a:buFont typeface="Calibri"/>
              <a:buNone/>
              <a:defRPr sz="1400"/>
            </a:lvl4pPr>
            <a:lvl5pPr marL="2286000" lvl="4" indent="-228600" algn="l">
              <a:lnSpc>
                <a:spcPct val="90000"/>
              </a:lnSpc>
              <a:spcBef>
                <a:spcPts val="500"/>
              </a:spcBef>
              <a:spcAft>
                <a:spcPts val="0"/>
              </a:spcAft>
              <a:buClr>
                <a:schemeClr val="dk1"/>
              </a:buClr>
              <a:buSzPts val="1400"/>
              <a:buFont typeface="Calibri"/>
              <a:buNone/>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2969388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slideLayout" Target="../slideLayouts/slideLayout23.xml"/><Relationship Id="rId18" Type="http://schemas.openxmlformats.org/officeDocument/2006/relationships/slideLayout" Target="../slideLayouts/slideLayout28.xml"/><Relationship Id="rId3" Type="http://schemas.openxmlformats.org/officeDocument/2006/relationships/slideLayout" Target="../slideLayouts/slideLayout13.xml"/><Relationship Id="rId7" Type="http://schemas.openxmlformats.org/officeDocument/2006/relationships/slideLayout" Target="../slideLayouts/slideLayout17.xml"/><Relationship Id="rId12" Type="http://schemas.openxmlformats.org/officeDocument/2006/relationships/slideLayout" Target="../slideLayouts/slideLayout22.xml"/><Relationship Id="rId17" Type="http://schemas.openxmlformats.org/officeDocument/2006/relationships/slideLayout" Target="../slideLayouts/slideLayout27.xml"/><Relationship Id="rId2" Type="http://schemas.openxmlformats.org/officeDocument/2006/relationships/slideLayout" Target="../slideLayouts/slideLayout12.xml"/><Relationship Id="rId16" Type="http://schemas.openxmlformats.org/officeDocument/2006/relationships/slideLayout" Target="../slideLayouts/slideLayout26.xml"/><Relationship Id="rId20" Type="http://schemas.openxmlformats.org/officeDocument/2006/relationships/theme" Target="../theme/theme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5" Type="http://schemas.openxmlformats.org/officeDocument/2006/relationships/slideLayout" Target="../slideLayouts/slideLayout15.xml"/><Relationship Id="rId15" Type="http://schemas.openxmlformats.org/officeDocument/2006/relationships/slideLayout" Target="../slideLayouts/slideLayout25.xml"/><Relationship Id="rId10" Type="http://schemas.openxmlformats.org/officeDocument/2006/relationships/slideLayout" Target="../slideLayouts/slideLayout20.xml"/><Relationship Id="rId19" Type="http://schemas.openxmlformats.org/officeDocument/2006/relationships/slideLayout" Target="../slideLayouts/slideLayout29.xml"/><Relationship Id="rId4" Type="http://schemas.openxmlformats.org/officeDocument/2006/relationships/slideLayout" Target="../slideLayouts/slideLayout14.xml"/><Relationship Id="rId9" Type="http://schemas.openxmlformats.org/officeDocument/2006/relationships/slideLayout" Target="../slideLayouts/slideLayout19.xml"/><Relationship Id="rId14" Type="http://schemas.openxmlformats.org/officeDocument/2006/relationships/slideLayout" Target="../slideLayouts/slideLayout2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image" Target="../media/image1.png"/><Relationship Id="rId3" Type="http://schemas.openxmlformats.org/officeDocument/2006/relationships/slideLayout" Target="../slideLayouts/slideLayout32.xml"/><Relationship Id="rId7" Type="http://schemas.openxmlformats.org/officeDocument/2006/relationships/slideLayout" Target="../slideLayouts/slideLayout36.xml"/><Relationship Id="rId12" Type="http://schemas.openxmlformats.org/officeDocument/2006/relationships/theme" Target="../theme/theme3.xml"/><Relationship Id="rId2" Type="http://schemas.openxmlformats.org/officeDocument/2006/relationships/slideLayout" Target="../slideLayouts/slideLayout31.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5" Type="http://schemas.openxmlformats.org/officeDocument/2006/relationships/slideLayout" Target="../slideLayouts/slideLayout34.xml"/><Relationship Id="rId10" Type="http://schemas.openxmlformats.org/officeDocument/2006/relationships/slideLayout" Target="../slideLayouts/slideLayout39.xml"/><Relationship Id="rId4" Type="http://schemas.openxmlformats.org/officeDocument/2006/relationships/slideLayout" Target="../slideLayouts/slideLayout33.xml"/><Relationship Id="rId9" Type="http://schemas.openxmlformats.org/officeDocument/2006/relationships/slideLayout" Target="../slideLayouts/slideLayout3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8.xml"/><Relationship Id="rId3" Type="http://schemas.openxmlformats.org/officeDocument/2006/relationships/slideLayout" Target="../slideLayouts/slideLayout43.xml"/><Relationship Id="rId7" Type="http://schemas.openxmlformats.org/officeDocument/2006/relationships/slideLayout" Target="../slideLayouts/slideLayout47.xml"/><Relationship Id="rId2" Type="http://schemas.openxmlformats.org/officeDocument/2006/relationships/slideLayout" Target="../slideLayouts/slideLayout42.xml"/><Relationship Id="rId1" Type="http://schemas.openxmlformats.org/officeDocument/2006/relationships/slideLayout" Target="../slideLayouts/slideLayout41.xml"/><Relationship Id="rId6" Type="http://schemas.openxmlformats.org/officeDocument/2006/relationships/slideLayout" Target="../slideLayouts/slideLayout46.xml"/><Relationship Id="rId5" Type="http://schemas.openxmlformats.org/officeDocument/2006/relationships/slideLayout" Target="../slideLayouts/slideLayout45.xml"/><Relationship Id="rId4" Type="http://schemas.openxmlformats.org/officeDocument/2006/relationships/slideLayout" Target="../slideLayouts/slideLayout44.xml"/><Relationship Id="rId9"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45"/>
          <p:cNvSpPr txBox="1">
            <a:spLocks noGrp="1"/>
          </p:cNvSpPr>
          <p:nvPr>
            <p:ph type="title"/>
          </p:nvPr>
        </p:nvSpPr>
        <p:spPr>
          <a:xfrm>
            <a:off x="609441" y="274639"/>
            <a:ext cx="10969943" cy="711081"/>
          </a:xfrm>
          <a:prstGeom prst="rect">
            <a:avLst/>
          </a:prstGeom>
          <a:noFill/>
          <a:ln>
            <a:noFill/>
          </a:ln>
        </p:spPr>
        <p:txBody>
          <a:bodyPr spcFirstLastPara="1" wrap="square" lIns="0" tIns="60925" rIns="0" bIns="60925" anchor="ctr" anchorCtr="0">
            <a:normAutofit/>
          </a:bodyPr>
          <a:lstStyle>
            <a:lvl1pPr marR="0" lvl="0" algn="l" rtl="0">
              <a:spcBef>
                <a:spcPts val="0"/>
              </a:spcBef>
              <a:spcAft>
                <a:spcPts val="0"/>
              </a:spcAft>
              <a:buClr>
                <a:schemeClr val="accent1"/>
              </a:buClr>
              <a:buSzPts val="3600"/>
              <a:buFont typeface="Quattrocento Sans"/>
              <a:buNone/>
              <a:defRPr sz="3600" b="1" i="0" u="none" strike="noStrike" cap="none">
                <a:solidFill>
                  <a:schemeClr val="accent1"/>
                </a:solidFill>
                <a:latin typeface="Quattrocento Sans"/>
                <a:ea typeface="Quattrocento Sans"/>
                <a:cs typeface="Quattrocento Sans"/>
                <a:sym typeface="Quattrocento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45"/>
          <p:cNvSpPr txBox="1">
            <a:spLocks noGrp="1"/>
          </p:cNvSpPr>
          <p:nvPr>
            <p:ph type="body" idx="1"/>
          </p:nvPr>
        </p:nvSpPr>
        <p:spPr>
          <a:xfrm>
            <a:off x="609441" y="1138425"/>
            <a:ext cx="10969943" cy="4987739"/>
          </a:xfrm>
          <a:prstGeom prst="rect">
            <a:avLst/>
          </a:prstGeom>
          <a:noFill/>
          <a:ln>
            <a:noFill/>
          </a:ln>
        </p:spPr>
        <p:txBody>
          <a:bodyPr spcFirstLastPara="1" wrap="square" lIns="0" tIns="60925" rIns="0" bIns="60925" anchor="t" anchorCtr="0">
            <a:normAutofit/>
          </a:bodyPr>
          <a:lstStyle>
            <a:lvl1pPr marL="457200" marR="0" lvl="0" indent="-457200" algn="l" rtl="0">
              <a:spcBef>
                <a:spcPts val="720"/>
              </a:spcBef>
              <a:spcAft>
                <a:spcPts val="0"/>
              </a:spcAft>
              <a:buClr>
                <a:schemeClr val="dk1"/>
              </a:buClr>
              <a:buSzPts val="3600"/>
              <a:buFont typeface="Arial"/>
              <a:buChar char="•"/>
              <a:defRPr sz="3600" b="0" i="0" u="none" strike="noStrike" cap="none">
                <a:solidFill>
                  <a:schemeClr val="dk1"/>
                </a:solidFill>
                <a:latin typeface="Quattrocento Sans"/>
                <a:ea typeface="Quattrocento Sans"/>
                <a:cs typeface="Quattrocento Sans"/>
                <a:sym typeface="Quattrocento Sans"/>
              </a:defRPr>
            </a:lvl1pPr>
            <a:lvl2pPr marL="914400" marR="0" lvl="1" indent="-431800" algn="l" rtl="0">
              <a:spcBef>
                <a:spcPts val="640"/>
              </a:spcBef>
              <a:spcAft>
                <a:spcPts val="0"/>
              </a:spcAft>
              <a:buClr>
                <a:schemeClr val="dk1"/>
              </a:buClr>
              <a:buSzPts val="3200"/>
              <a:buFont typeface="Arial"/>
              <a:buChar char="–"/>
              <a:defRPr sz="3200" b="0" i="0" u="none" strike="noStrike" cap="none">
                <a:solidFill>
                  <a:schemeClr val="dk1"/>
                </a:solidFill>
                <a:latin typeface="Quattrocento Sans"/>
                <a:ea typeface="Quattrocento Sans"/>
                <a:cs typeface="Quattrocento Sans"/>
                <a:sym typeface="Quattrocento Sans"/>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Quattrocento Sans"/>
                <a:ea typeface="Quattrocento Sans"/>
                <a:cs typeface="Quattrocento Sans"/>
                <a:sym typeface="Quattrocento Sans"/>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5pPr>
            <a:lvl6pPr marL="2743200" marR="0" lvl="5" indent="-400050" algn="l" rtl="0">
              <a:spcBef>
                <a:spcPts val="54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6pPr>
            <a:lvl7pPr marL="3200400" marR="0" lvl="6" indent="-400050" algn="l" rtl="0">
              <a:spcBef>
                <a:spcPts val="54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7pPr>
            <a:lvl8pPr marL="3657600" marR="0" lvl="7" indent="-400050" algn="l" rtl="0">
              <a:spcBef>
                <a:spcPts val="54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8pPr>
            <a:lvl9pPr marL="4114800" marR="0" lvl="8" indent="-400050" algn="l" rtl="0">
              <a:spcBef>
                <a:spcPts val="54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12" name="Google Shape;12;p145"/>
          <p:cNvSpPr txBox="1">
            <a:spLocks noGrp="1"/>
          </p:cNvSpPr>
          <p:nvPr>
            <p:ph type="dt" idx="10"/>
          </p:nvPr>
        </p:nvSpPr>
        <p:spPr>
          <a:xfrm>
            <a:off x="609441" y="6356351"/>
            <a:ext cx="2844059" cy="365125"/>
          </a:xfrm>
          <a:prstGeom prst="rect">
            <a:avLst/>
          </a:prstGeom>
          <a:noFill/>
          <a:ln>
            <a:noFill/>
          </a:ln>
        </p:spPr>
        <p:txBody>
          <a:bodyPr spcFirstLastPara="1" wrap="square" lIns="0" tIns="60925" rIns="0" bIns="60925" anchor="ctr" anchorCtr="0">
            <a:noAutofit/>
          </a:bodyPr>
          <a:lstStyle>
            <a:lvl1pPr marR="0" lvl="0" algn="l" rtl="0">
              <a:spcBef>
                <a:spcPts val="0"/>
              </a:spcBef>
              <a:spcAft>
                <a:spcPts val="0"/>
              </a:spcAft>
              <a:buSzPts val="1400"/>
              <a:buNone/>
              <a:defRPr sz="1600" b="0" i="0" u="none" strike="noStrike" cap="none">
                <a:solidFill>
                  <a:srgbClr val="918E8D"/>
                </a:solidFill>
                <a:latin typeface="Quattrocento Sans"/>
                <a:ea typeface="Quattrocento Sans"/>
                <a:cs typeface="Quattrocento Sans"/>
                <a:sym typeface="Quattrocento Sans"/>
              </a:defRPr>
            </a:lvl1pPr>
            <a:lvl2pPr marR="0" lvl="1"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2pPr>
            <a:lvl3pPr marR="0" lvl="2"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3pPr>
            <a:lvl4pPr marR="0" lvl="3"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4pPr>
            <a:lvl5pPr marR="0" lvl="4"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5pPr>
            <a:lvl6pPr marR="0" lvl="5"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6pPr>
            <a:lvl7pPr marR="0" lvl="6"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7pPr>
            <a:lvl8pPr marR="0" lvl="7"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8pPr>
            <a:lvl9pPr marR="0" lvl="8"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13" name="Google Shape;13;p145"/>
          <p:cNvSpPr txBox="1">
            <a:spLocks noGrp="1"/>
          </p:cNvSpPr>
          <p:nvPr>
            <p:ph type="ftr" idx="11"/>
          </p:nvPr>
        </p:nvSpPr>
        <p:spPr>
          <a:xfrm>
            <a:off x="4164515" y="6356351"/>
            <a:ext cx="3859795" cy="365125"/>
          </a:xfrm>
          <a:prstGeom prst="rect">
            <a:avLst/>
          </a:prstGeom>
          <a:noFill/>
          <a:ln>
            <a:noFill/>
          </a:ln>
        </p:spPr>
        <p:txBody>
          <a:bodyPr spcFirstLastPara="1" wrap="square" lIns="0" tIns="60925" rIns="0" bIns="60925" anchor="ctr" anchorCtr="0">
            <a:noAutofit/>
          </a:bodyPr>
          <a:lstStyle>
            <a:lvl1pPr marR="0" lvl="0" algn="ctr" rtl="0">
              <a:spcBef>
                <a:spcPts val="0"/>
              </a:spcBef>
              <a:spcAft>
                <a:spcPts val="0"/>
              </a:spcAft>
              <a:buSzPts val="1400"/>
              <a:buNone/>
              <a:defRPr sz="1600" b="0" i="0" u="none" strike="noStrike" cap="none">
                <a:solidFill>
                  <a:srgbClr val="918E8D"/>
                </a:solidFill>
                <a:latin typeface="Quattrocento Sans"/>
                <a:ea typeface="Quattrocento Sans"/>
                <a:cs typeface="Quattrocento Sans"/>
                <a:sym typeface="Quattrocento Sans"/>
              </a:defRPr>
            </a:lvl1pPr>
            <a:lvl2pPr marR="0" lvl="1"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2pPr>
            <a:lvl3pPr marR="0" lvl="2"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3pPr>
            <a:lvl4pPr marR="0" lvl="3"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4pPr>
            <a:lvl5pPr marR="0" lvl="4"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5pPr>
            <a:lvl6pPr marR="0" lvl="5"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6pPr>
            <a:lvl7pPr marR="0" lvl="6"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7pPr>
            <a:lvl8pPr marR="0" lvl="7"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8pPr>
            <a:lvl9pPr marR="0" lvl="8"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14" name="Google Shape;14;p145"/>
          <p:cNvSpPr txBox="1">
            <a:spLocks noGrp="1"/>
          </p:cNvSpPr>
          <p:nvPr>
            <p:ph type="sldNum" idx="12"/>
          </p:nvPr>
        </p:nvSpPr>
        <p:spPr>
          <a:xfrm>
            <a:off x="8735325" y="6356351"/>
            <a:ext cx="2844059" cy="365125"/>
          </a:xfrm>
          <a:prstGeom prst="rect">
            <a:avLst/>
          </a:prstGeom>
          <a:noFill/>
          <a:ln>
            <a:noFill/>
          </a:ln>
        </p:spPr>
        <p:txBody>
          <a:bodyPr spcFirstLastPara="1" wrap="square" lIns="0" tIns="60925" rIns="0" bIns="60925" anchor="ctr" anchorCtr="0">
            <a:noAutofit/>
          </a:bodyPr>
          <a:lstStyle>
            <a:lvl1pPr marL="0" marR="0" lvl="0"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1pPr>
            <a:lvl2pPr marL="0" marR="0" lvl="1"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2pPr>
            <a:lvl3pPr marL="0" marR="0" lvl="2"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3pPr>
            <a:lvl4pPr marL="0" marR="0" lvl="3"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4pPr>
            <a:lvl5pPr marL="0" marR="0" lvl="4"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5pPr>
            <a:lvl6pPr marL="0" marR="0" lvl="5"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6pPr>
            <a:lvl7pPr marL="0" marR="0" lvl="6"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7pPr>
            <a:lvl8pPr marL="0" marR="0" lvl="7"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8pPr>
            <a:lvl9pPr marL="0" marR="0" lvl="8"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7" r:id="rId2"/>
    <p:sldLayoutId id="2147483658" r:id="rId3"/>
    <p:sldLayoutId id="2147483659" r:id="rId4"/>
    <p:sldLayoutId id="2147483660" r:id="rId5"/>
    <p:sldLayoutId id="2147483707" r:id="rId6"/>
    <p:sldLayoutId id="2147483744" r:id="rId7"/>
    <p:sldLayoutId id="2147483745" r:id="rId8"/>
    <p:sldLayoutId id="2147483746" r:id="rId9"/>
    <p:sldLayoutId id="214748374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Shape 107"/>
        <p:cNvGrpSpPr/>
        <p:nvPr/>
      </p:nvGrpSpPr>
      <p:grpSpPr>
        <a:xfrm>
          <a:off x="0" y="0"/>
          <a:ext cx="0" cy="0"/>
          <a:chOff x="0" y="0"/>
          <a:chExt cx="0" cy="0"/>
        </a:xfrm>
      </p:grpSpPr>
      <p:sp>
        <p:nvSpPr>
          <p:cNvPr id="108" name="Google Shape;108;p153"/>
          <p:cNvSpPr txBox="1">
            <a:spLocks noGrp="1"/>
          </p:cNvSpPr>
          <p:nvPr>
            <p:ph type="title"/>
          </p:nvPr>
        </p:nvSpPr>
        <p:spPr>
          <a:xfrm>
            <a:off x="609441" y="274639"/>
            <a:ext cx="10969943" cy="711081"/>
          </a:xfrm>
          <a:prstGeom prst="rect">
            <a:avLst/>
          </a:prstGeom>
          <a:noFill/>
          <a:ln>
            <a:noFill/>
          </a:ln>
        </p:spPr>
        <p:txBody>
          <a:bodyPr spcFirstLastPara="1" wrap="square" lIns="121875" tIns="60925" rIns="121875" bIns="60925" anchor="ctr" anchorCtr="0">
            <a:normAutofit/>
          </a:bodyPr>
          <a:lstStyle>
            <a:lvl1pPr marR="0" lvl="0" algn="l" rtl="0">
              <a:spcBef>
                <a:spcPts val="0"/>
              </a:spcBef>
              <a:spcAft>
                <a:spcPts val="0"/>
              </a:spcAft>
              <a:buClr>
                <a:schemeClr val="dk1"/>
              </a:buClr>
              <a:buSzPts val="3600"/>
              <a:buFont typeface="Calibri"/>
              <a:buNone/>
              <a:defRPr sz="36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09" name="Google Shape;109;p153"/>
          <p:cNvSpPr txBox="1">
            <a:spLocks noGrp="1"/>
          </p:cNvSpPr>
          <p:nvPr>
            <p:ph type="body" idx="1"/>
          </p:nvPr>
        </p:nvSpPr>
        <p:spPr>
          <a:xfrm>
            <a:off x="609441" y="1138425"/>
            <a:ext cx="10969943" cy="4987739"/>
          </a:xfrm>
          <a:prstGeom prst="rect">
            <a:avLst/>
          </a:prstGeom>
          <a:noFill/>
          <a:ln>
            <a:noFill/>
          </a:ln>
        </p:spPr>
        <p:txBody>
          <a:bodyPr spcFirstLastPara="1" wrap="square" lIns="121875" tIns="60925" rIns="121875" bIns="60925" anchor="t" anchorCtr="0">
            <a:normAutofit/>
          </a:bodyPr>
          <a:lstStyle>
            <a:lvl1pPr marL="457200" marR="0" lvl="0" indent="-457200" algn="l" rtl="0">
              <a:spcBef>
                <a:spcPts val="720"/>
              </a:spcBef>
              <a:spcAft>
                <a:spcPts val="0"/>
              </a:spcAft>
              <a:buClr>
                <a:schemeClr val="dk1"/>
              </a:buClr>
              <a:buSzPts val="3600"/>
              <a:buFont typeface="Arial"/>
              <a:buChar char="•"/>
              <a:defRPr sz="3600" b="0" i="0" u="none" strike="noStrike" cap="none">
                <a:solidFill>
                  <a:schemeClr val="dk1"/>
                </a:solidFill>
                <a:latin typeface="Calibri"/>
                <a:ea typeface="Calibri"/>
                <a:cs typeface="Calibri"/>
                <a:sym typeface="Calibri"/>
              </a:defRPr>
            </a:lvl1pPr>
            <a:lvl2pPr marL="914400" marR="0" lvl="1"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400050" algn="l" rtl="0">
              <a:spcBef>
                <a:spcPts val="54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6pPr>
            <a:lvl7pPr marL="3200400" marR="0" lvl="6" indent="-400050" algn="l" rtl="0">
              <a:spcBef>
                <a:spcPts val="54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7pPr>
            <a:lvl8pPr marL="3657600" marR="0" lvl="7" indent="-400050" algn="l" rtl="0">
              <a:spcBef>
                <a:spcPts val="54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8pPr>
            <a:lvl9pPr marL="4114800" marR="0" lvl="8" indent="-400050" algn="l" rtl="0">
              <a:spcBef>
                <a:spcPts val="54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9pPr>
          </a:lstStyle>
          <a:p>
            <a:endParaRPr/>
          </a:p>
        </p:txBody>
      </p:sp>
      <p:sp>
        <p:nvSpPr>
          <p:cNvPr id="110" name="Google Shape;110;p153"/>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marR="0" lvl="0" algn="l" rtl="0">
              <a:spcBef>
                <a:spcPts val="0"/>
              </a:spcBef>
              <a:spcAft>
                <a:spcPts val="0"/>
              </a:spcAft>
              <a:buSzPts val="1400"/>
              <a:buNone/>
              <a:defRPr sz="1600">
                <a:solidFill>
                  <a:srgbClr val="888888"/>
                </a:solidFill>
                <a:latin typeface="Calibri"/>
                <a:ea typeface="Calibri"/>
                <a:cs typeface="Calibri"/>
                <a:sym typeface="Calibri"/>
              </a:defRPr>
            </a:lvl1pPr>
            <a:lvl2pPr marR="0" lvl="1"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9pPr>
          </a:lstStyle>
          <a:p>
            <a:endParaRPr/>
          </a:p>
        </p:txBody>
      </p:sp>
      <p:sp>
        <p:nvSpPr>
          <p:cNvPr id="111" name="Google Shape;111;p153"/>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marR="0" lvl="0" algn="ctr" rtl="0">
              <a:spcBef>
                <a:spcPts val="0"/>
              </a:spcBef>
              <a:spcAft>
                <a:spcPts val="0"/>
              </a:spcAft>
              <a:buSzPts val="1400"/>
              <a:buNone/>
              <a:defRPr sz="1600">
                <a:solidFill>
                  <a:srgbClr val="888888"/>
                </a:solidFill>
                <a:latin typeface="Calibri"/>
                <a:ea typeface="Calibri"/>
                <a:cs typeface="Calibri"/>
                <a:sym typeface="Calibri"/>
              </a:defRPr>
            </a:lvl1pPr>
            <a:lvl2pPr marR="0" lvl="1"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9pPr>
          </a:lstStyle>
          <a:p>
            <a:endParaRPr/>
          </a:p>
        </p:txBody>
      </p:sp>
      <p:sp>
        <p:nvSpPr>
          <p:cNvPr id="112" name="Google Shape;112;p153"/>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marR="0" lvl="0" indent="0" algn="r" rtl="0">
              <a:spcBef>
                <a:spcPts val="0"/>
              </a:spcBef>
              <a:buNone/>
              <a:defRPr sz="1600">
                <a:solidFill>
                  <a:srgbClr val="888888"/>
                </a:solidFill>
                <a:latin typeface="Calibri"/>
                <a:ea typeface="Calibri"/>
                <a:cs typeface="Calibri"/>
                <a:sym typeface="Calibri"/>
              </a:defRPr>
            </a:lvl1pPr>
            <a:lvl2pPr marL="0" marR="0" lvl="1" indent="0" algn="r" rtl="0">
              <a:spcBef>
                <a:spcPts val="0"/>
              </a:spcBef>
              <a:buNone/>
              <a:defRPr sz="1600">
                <a:solidFill>
                  <a:srgbClr val="888888"/>
                </a:solidFill>
                <a:latin typeface="Calibri"/>
                <a:ea typeface="Calibri"/>
                <a:cs typeface="Calibri"/>
                <a:sym typeface="Calibri"/>
              </a:defRPr>
            </a:lvl2pPr>
            <a:lvl3pPr marL="0" marR="0" lvl="2" indent="0" algn="r" rtl="0">
              <a:spcBef>
                <a:spcPts val="0"/>
              </a:spcBef>
              <a:buNone/>
              <a:defRPr sz="1600">
                <a:solidFill>
                  <a:srgbClr val="888888"/>
                </a:solidFill>
                <a:latin typeface="Calibri"/>
                <a:ea typeface="Calibri"/>
                <a:cs typeface="Calibri"/>
                <a:sym typeface="Calibri"/>
              </a:defRPr>
            </a:lvl3pPr>
            <a:lvl4pPr marL="0" marR="0" lvl="3" indent="0" algn="r" rtl="0">
              <a:spcBef>
                <a:spcPts val="0"/>
              </a:spcBef>
              <a:buNone/>
              <a:defRPr sz="1600">
                <a:solidFill>
                  <a:srgbClr val="888888"/>
                </a:solidFill>
                <a:latin typeface="Calibri"/>
                <a:ea typeface="Calibri"/>
                <a:cs typeface="Calibri"/>
                <a:sym typeface="Calibri"/>
              </a:defRPr>
            </a:lvl4pPr>
            <a:lvl5pPr marL="0" marR="0" lvl="4" indent="0" algn="r" rtl="0">
              <a:spcBef>
                <a:spcPts val="0"/>
              </a:spcBef>
              <a:buNone/>
              <a:defRPr sz="1600">
                <a:solidFill>
                  <a:srgbClr val="888888"/>
                </a:solidFill>
                <a:latin typeface="Calibri"/>
                <a:ea typeface="Calibri"/>
                <a:cs typeface="Calibri"/>
                <a:sym typeface="Calibri"/>
              </a:defRPr>
            </a:lvl5pPr>
            <a:lvl6pPr marL="0" marR="0" lvl="5" indent="0" algn="r" rtl="0">
              <a:spcBef>
                <a:spcPts val="0"/>
              </a:spcBef>
              <a:buNone/>
              <a:defRPr sz="1600">
                <a:solidFill>
                  <a:srgbClr val="888888"/>
                </a:solidFill>
                <a:latin typeface="Calibri"/>
                <a:ea typeface="Calibri"/>
                <a:cs typeface="Calibri"/>
                <a:sym typeface="Calibri"/>
              </a:defRPr>
            </a:lvl6pPr>
            <a:lvl7pPr marL="0" marR="0" lvl="6" indent="0" algn="r" rtl="0">
              <a:spcBef>
                <a:spcPts val="0"/>
              </a:spcBef>
              <a:buNone/>
              <a:defRPr sz="1600">
                <a:solidFill>
                  <a:srgbClr val="888888"/>
                </a:solidFill>
                <a:latin typeface="Calibri"/>
                <a:ea typeface="Calibri"/>
                <a:cs typeface="Calibri"/>
                <a:sym typeface="Calibri"/>
              </a:defRPr>
            </a:lvl7pPr>
            <a:lvl8pPr marL="0" marR="0" lvl="7" indent="0" algn="r" rtl="0">
              <a:spcBef>
                <a:spcPts val="0"/>
              </a:spcBef>
              <a:buNone/>
              <a:defRPr sz="1600">
                <a:solidFill>
                  <a:srgbClr val="888888"/>
                </a:solidFill>
                <a:latin typeface="Calibri"/>
                <a:ea typeface="Calibri"/>
                <a:cs typeface="Calibri"/>
                <a:sym typeface="Calibri"/>
              </a:defRPr>
            </a:lvl8pPr>
            <a:lvl9pPr marL="0" marR="0" lvl="8" indent="0" algn="r" rtl="0">
              <a:spcBef>
                <a:spcPts val="0"/>
              </a:spcBef>
              <a:buNone/>
              <a:defRPr sz="16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 id="2147483676" r:id="rId12"/>
    <p:sldLayoutId id="2147483677" r:id="rId13"/>
    <p:sldLayoutId id="2147483678" r:id="rId14"/>
    <p:sldLayoutId id="2147483679" r:id="rId15"/>
    <p:sldLayoutId id="2147483680" r:id="rId16"/>
    <p:sldLayoutId id="2147483681" r:id="rId17"/>
    <p:sldLayoutId id="2147483682" r:id="rId18"/>
    <p:sldLayoutId id="2147483683" r:id="rId1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274639"/>
            <a:ext cx="10969943" cy="711081"/>
          </a:xfrm>
          <a:prstGeom prst="rect">
            <a:avLst/>
          </a:prstGeom>
        </p:spPr>
        <p:txBody>
          <a:bodyPr vert="horz" lIns="0" tIns="60949" rIns="0" bIns="60949" rtlCol="0" anchor="ctr">
            <a:normAutofit/>
          </a:bodyPr>
          <a:lstStyle/>
          <a:p>
            <a:r>
              <a:rPr lang="en-US" dirty="0"/>
              <a:t>Click to edit Master title style</a:t>
            </a:r>
          </a:p>
        </p:txBody>
      </p:sp>
      <p:sp>
        <p:nvSpPr>
          <p:cNvPr id="3" name="Text Placeholder 2"/>
          <p:cNvSpPr>
            <a:spLocks noGrp="1"/>
          </p:cNvSpPr>
          <p:nvPr>
            <p:ph type="body" idx="1"/>
          </p:nvPr>
        </p:nvSpPr>
        <p:spPr>
          <a:xfrm>
            <a:off x="609441" y="1138425"/>
            <a:ext cx="10969943" cy="4987739"/>
          </a:xfrm>
          <a:prstGeom prst="rect">
            <a:avLst/>
          </a:prstGeom>
        </p:spPr>
        <p:txBody>
          <a:bodyPr vert="horz" lIns="0" tIns="60949" rIns="0"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441" y="6356351"/>
            <a:ext cx="2844059" cy="365125"/>
          </a:xfrm>
          <a:prstGeom prst="rect">
            <a:avLst/>
          </a:prstGeom>
        </p:spPr>
        <p:txBody>
          <a:bodyPr vert="horz" lIns="0" tIns="60949" rIns="0" bIns="60949" rtlCol="0" anchor="ctr"/>
          <a:lstStyle>
            <a:lvl1pPr algn="l">
              <a:defRPr sz="1600">
                <a:solidFill>
                  <a:schemeClr val="tx1">
                    <a:tint val="75000"/>
                  </a:schemeClr>
                </a:solidFill>
              </a:defRPr>
            </a:lvl1pPr>
          </a:lstStyle>
          <a:p>
            <a:fld id="{425404F2-BE9A-4460-8815-8F645183555F}" type="datetimeFigureOut">
              <a:rPr lang="en-US" smtClean="0"/>
              <a:pPr/>
              <a:t>12/3/2024</a:t>
            </a:fld>
            <a:endParaRPr lang="en-US"/>
          </a:p>
        </p:txBody>
      </p:sp>
      <p:sp>
        <p:nvSpPr>
          <p:cNvPr id="5" name="Footer Placeholder 4"/>
          <p:cNvSpPr>
            <a:spLocks noGrp="1"/>
          </p:cNvSpPr>
          <p:nvPr>
            <p:ph type="ftr" sz="quarter" idx="3"/>
          </p:nvPr>
        </p:nvSpPr>
        <p:spPr>
          <a:xfrm>
            <a:off x="4164515" y="6356351"/>
            <a:ext cx="3859795" cy="365125"/>
          </a:xfrm>
          <a:prstGeom prst="rect">
            <a:avLst/>
          </a:prstGeom>
        </p:spPr>
        <p:txBody>
          <a:bodyPr vert="horz" lIns="0" tIns="60949" rIns="0" bIns="60949" rtlCol="0" anchor="ctr"/>
          <a:lstStyle>
            <a:lvl1pPr algn="ctr">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5325" y="6356351"/>
            <a:ext cx="2844059" cy="365125"/>
          </a:xfrm>
          <a:prstGeom prst="rect">
            <a:avLst/>
          </a:prstGeom>
        </p:spPr>
        <p:txBody>
          <a:bodyPr vert="horz" lIns="0" tIns="60949" rIns="0" bIns="60949" rtlCol="0" anchor="ctr"/>
          <a:lstStyle>
            <a:lvl1pPr algn="r">
              <a:defRPr sz="1600">
                <a:solidFill>
                  <a:schemeClr val="tx1">
                    <a:tint val="75000"/>
                  </a:schemeClr>
                </a:solidFill>
              </a:defRPr>
            </a:lvl1pPr>
          </a:lstStyle>
          <a:p>
            <a:r>
              <a:rPr lang="en-US" dirty="0"/>
              <a:t>www.anubhavtrainings.com</a:t>
            </a:r>
          </a:p>
        </p:txBody>
      </p:sp>
      <p:pic>
        <p:nvPicPr>
          <p:cNvPr id="7" name="Picture 4">
            <a:extLst>
              <a:ext uri="{FF2B5EF4-FFF2-40B4-BE49-F238E27FC236}">
                <a16:creationId xmlns:a16="http://schemas.microsoft.com/office/drawing/2014/main" id="{3DEB2B14-6477-2927-E581-527B2BB61E12}"/>
              </a:ext>
            </a:extLst>
          </p:cNvPr>
          <p:cNvPicPr>
            <a:picLocks noChangeAspect="1" noChangeArrowheads="1"/>
          </p:cNvPicPr>
          <p:nvPr userDrawn="1"/>
        </p:nvPicPr>
        <p:blipFill>
          <a:blip r:embed="rId13" cstate="print">
            <a:extLst>
              <a:ext uri="{28A0092B-C50C-407E-A947-70E740481C1C}">
                <a14:useLocalDpi xmlns:a14="http://schemas.microsoft.com/office/drawing/2010/main" val="0"/>
              </a:ext>
            </a:extLst>
          </a:blip>
          <a:srcRect/>
          <a:stretch>
            <a:fillRect/>
          </a:stretch>
        </p:blipFill>
        <p:spPr bwMode="auto">
          <a:xfrm>
            <a:off x="11350996" y="78420"/>
            <a:ext cx="652887" cy="6448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0113064"/>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Lst>
  <p:txStyles>
    <p:titleStyle>
      <a:lvl1pPr algn="l" defTabSz="1218987" rtl="0" eaLnBrk="1" latinLnBrk="0" hangingPunct="1">
        <a:spcBef>
          <a:spcPct val="0"/>
        </a:spcBef>
        <a:buNone/>
        <a:defRPr sz="3600" b="1" kern="1200">
          <a:solidFill>
            <a:schemeClr val="tx1"/>
          </a:solidFill>
          <a:latin typeface="+mn-lt"/>
          <a:ea typeface="+mj-ea"/>
          <a:cs typeface="+mj-cs"/>
        </a:defRPr>
      </a:lvl1pPr>
    </p:titleStyle>
    <p:body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63"/>
        <p:cNvGrpSpPr/>
        <p:nvPr/>
      </p:nvGrpSpPr>
      <p:grpSpPr>
        <a:xfrm>
          <a:off x="0" y="0"/>
          <a:ext cx="0" cy="0"/>
          <a:chOff x="0" y="0"/>
          <a:chExt cx="0" cy="0"/>
        </a:xfrm>
      </p:grpSpPr>
      <p:sp>
        <p:nvSpPr>
          <p:cNvPr id="364" name="Google Shape;364;p157"/>
          <p:cNvSpPr txBox="1">
            <a:spLocks noGrp="1"/>
          </p:cNvSpPr>
          <p:nvPr>
            <p:ph type="title"/>
          </p:nvPr>
        </p:nvSpPr>
        <p:spPr>
          <a:xfrm>
            <a:off x="837982" y="365125"/>
            <a:ext cx="10512862"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399"/>
              <a:buFont typeface="Calibri"/>
              <a:buNone/>
              <a:defRPr sz="4399"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65" name="Google Shape;365;p157"/>
          <p:cNvSpPr txBox="1">
            <a:spLocks noGrp="1"/>
          </p:cNvSpPr>
          <p:nvPr>
            <p:ph type="body" idx="1"/>
          </p:nvPr>
        </p:nvSpPr>
        <p:spPr>
          <a:xfrm>
            <a:off x="837982" y="1825625"/>
            <a:ext cx="10512862" cy="4351339"/>
          </a:xfrm>
          <a:prstGeom prst="rect">
            <a:avLst/>
          </a:prstGeom>
          <a:noFill/>
          <a:ln>
            <a:noFill/>
          </a:ln>
        </p:spPr>
        <p:txBody>
          <a:bodyPr spcFirstLastPara="1" wrap="square" lIns="91425" tIns="45700" rIns="91425" bIns="45700" anchor="t" anchorCtr="0">
            <a:normAutofit/>
          </a:bodyPr>
          <a:lstStyle>
            <a:lvl1pPr marL="457200" marR="0" lvl="0" indent="-406336" algn="l" rtl="0">
              <a:lnSpc>
                <a:spcPct val="90000"/>
              </a:lnSpc>
              <a:spcBef>
                <a:spcPts val="1000"/>
              </a:spcBef>
              <a:spcAft>
                <a:spcPts val="0"/>
              </a:spcAft>
              <a:buClr>
                <a:schemeClr val="dk1"/>
              </a:buClr>
              <a:buSzPts val="2799"/>
              <a:buFont typeface="Arial"/>
              <a:buChar char="•"/>
              <a:defRPr sz="2799" b="0" i="0" u="none" strike="noStrike" cap="none">
                <a:solidFill>
                  <a:schemeClr val="dk1"/>
                </a:solidFill>
                <a:latin typeface="Calibri"/>
                <a:ea typeface="Calibri"/>
                <a:cs typeface="Calibri"/>
                <a:sym typeface="Calibri"/>
              </a:defRPr>
            </a:lvl1pPr>
            <a:lvl2pPr marL="914400" marR="0" lvl="1" indent="-380936" algn="l" rtl="0">
              <a:lnSpc>
                <a:spcPct val="90000"/>
              </a:lnSpc>
              <a:spcBef>
                <a:spcPts val="500"/>
              </a:spcBef>
              <a:spcAft>
                <a:spcPts val="0"/>
              </a:spcAft>
              <a:buClr>
                <a:schemeClr val="dk1"/>
              </a:buClr>
              <a:buSzPts val="2399"/>
              <a:buFont typeface="Arial"/>
              <a:buChar char="•"/>
              <a:defRPr sz="2399"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66" name="Google Shape;366;p157"/>
          <p:cNvSpPr txBox="1">
            <a:spLocks noGrp="1"/>
          </p:cNvSpPr>
          <p:nvPr>
            <p:ph type="dt" idx="10"/>
          </p:nvPr>
        </p:nvSpPr>
        <p:spPr>
          <a:xfrm>
            <a:off x="837982" y="6356351"/>
            <a:ext cx="2742486"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9pPr>
          </a:lstStyle>
          <a:p>
            <a:endParaRPr/>
          </a:p>
        </p:txBody>
      </p:sp>
      <p:sp>
        <p:nvSpPr>
          <p:cNvPr id="367" name="Google Shape;367;p157"/>
          <p:cNvSpPr txBox="1">
            <a:spLocks noGrp="1"/>
          </p:cNvSpPr>
          <p:nvPr>
            <p:ph type="ftr" idx="11"/>
          </p:nvPr>
        </p:nvSpPr>
        <p:spPr>
          <a:xfrm>
            <a:off x="4037549" y="6356351"/>
            <a:ext cx="4113728"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9pPr>
          </a:lstStyle>
          <a:p>
            <a:endParaRPr/>
          </a:p>
        </p:txBody>
      </p:sp>
      <p:sp>
        <p:nvSpPr>
          <p:cNvPr id="368" name="Google Shape;368;p157"/>
          <p:cNvSpPr txBox="1">
            <a:spLocks noGrp="1"/>
          </p:cNvSpPr>
          <p:nvPr>
            <p:ph type="sldNum" idx="12"/>
          </p:nvPr>
        </p:nvSpPr>
        <p:spPr>
          <a:xfrm>
            <a:off x="8608357" y="6356351"/>
            <a:ext cx="2742486"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4276916488"/>
      </p:ext>
    </p:extLst>
  </p:cSld>
  <p:clrMap bg1="lt1" tx1="dk1" bg2="dk2" tx2="lt2" accent1="accent1" accent2="accent2" accent3="accent3" accent4="accent4" accent5="accent5" accent6="accent6" hlink="hlink" folHlink="folHlink"/>
  <p:sldLayoutIdLst>
    <p:sldLayoutId id="2147483730" r:id="rId1"/>
    <p:sldLayoutId id="2147483734" r:id="rId2"/>
    <p:sldLayoutId id="2147483735" r:id="rId3"/>
    <p:sldLayoutId id="2147483736" r:id="rId4"/>
    <p:sldLayoutId id="2147483737" r:id="rId5"/>
    <p:sldLayoutId id="2147483738" r:id="rId6"/>
    <p:sldLayoutId id="2147483739" r:id="rId7"/>
    <p:sldLayoutId id="2147483740" r:id="rId8"/>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9.xml"/><Relationship Id="rId5" Type="http://schemas.openxmlformats.org/officeDocument/2006/relationships/image" Target="../media/image14.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9.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9.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9.xml"/><Relationship Id="rId5" Type="http://schemas.openxmlformats.org/officeDocument/2006/relationships/image" Target="../media/image18.png"/><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5.xml"/><Relationship Id="rId1" Type="http://schemas.openxmlformats.org/officeDocument/2006/relationships/slideLayout" Target="../slideLayouts/slideLayout8.xml"/><Relationship Id="rId6" Type="http://schemas.openxmlformats.org/officeDocument/2006/relationships/image" Target="../media/image4.png"/><Relationship Id="rId5" Type="http://schemas.openxmlformats.org/officeDocument/2006/relationships/image" Target="../media/image21.png"/><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8.xml"/><Relationship Id="rId6" Type="http://schemas.openxmlformats.org/officeDocument/2006/relationships/image" Target="../media/image1710.png"/><Relationship Id="rId5" Type="http://schemas.openxmlformats.org/officeDocument/2006/relationships/customXml" Target="../ink/ink1.xml"/><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image" Target="../media/image4.png"/></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4.xml"/><Relationship Id="rId4" Type="http://schemas.openxmlformats.org/officeDocument/2006/relationships/image" Target="../media/image4.png"/></Relationships>
</file>

<file path=ppt/slides/_rels/slide22.xml.rels><?xml version="1.0" encoding="UTF-8" standalone="yes"?>
<Relationships xmlns="http://schemas.openxmlformats.org/package/2006/relationships"><Relationship Id="rId8" Type="http://schemas.openxmlformats.org/officeDocument/2006/relationships/image" Target="../media/image30.jp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21.xml"/><Relationship Id="rId1" Type="http://schemas.openxmlformats.org/officeDocument/2006/relationships/slideLayout" Target="../slideLayouts/slideLayout4.xml"/><Relationship Id="rId6" Type="http://schemas.openxmlformats.org/officeDocument/2006/relationships/image" Target="../media/image28.png"/><Relationship Id="rId11" Type="http://schemas.openxmlformats.org/officeDocument/2006/relationships/image" Target="../media/image4.png"/><Relationship Id="rId5" Type="http://schemas.openxmlformats.org/officeDocument/2006/relationships/image" Target="../media/image27.png"/><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jpg"/></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2.xml"/><Relationship Id="rId1" Type="http://schemas.openxmlformats.org/officeDocument/2006/relationships/slideLayout" Target="../slideLayouts/slideLayout4.xml"/><Relationship Id="rId4" Type="http://schemas.openxmlformats.org/officeDocument/2006/relationships/image" Target="../media/image4.png"/></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8.xml"/><Relationship Id="rId6" Type="http://schemas.openxmlformats.org/officeDocument/2006/relationships/image" Target="../media/image1711.png"/><Relationship Id="rId5" Type="http://schemas.openxmlformats.org/officeDocument/2006/relationships/customXml" Target="../ink/ink2.xml"/><Relationship Id="rId4" Type="http://schemas.openxmlformats.org/officeDocument/2006/relationships/image" Target="../media/image4.png"/></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4.xml"/><Relationship Id="rId1" Type="http://schemas.openxmlformats.org/officeDocument/2006/relationships/slideLayout" Target="../slideLayouts/slideLayout4.xml"/><Relationship Id="rId5" Type="http://schemas.openxmlformats.org/officeDocument/2006/relationships/image" Target="../media/image4.png"/><Relationship Id="rId4" Type="http://schemas.openxmlformats.org/officeDocument/2006/relationships/image" Target="../media/image35.png"/></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5.xml"/><Relationship Id="rId1" Type="http://schemas.openxmlformats.org/officeDocument/2006/relationships/slideLayout" Target="../slideLayouts/slideLayout4.xml"/><Relationship Id="rId4" Type="http://schemas.openxmlformats.org/officeDocument/2006/relationships/image" Target="../media/image4.png"/></Relationships>
</file>

<file path=ppt/slides/_rels/slide27.xml.rels><?xml version="1.0" encoding="UTF-8" standalone="yes"?>
<Relationships xmlns="http://schemas.openxmlformats.org/package/2006/relationships"><Relationship Id="rId3" Type="http://schemas.openxmlformats.org/officeDocument/2006/relationships/hyperlink" Target="https://help.sap.com/doc/saphelp_nw75/7.5.5/en-US/63/0ce9b386b84e80bfade96779fbaeec/content.htm?no_cache=true" TargetMode="External"/><Relationship Id="rId2" Type="http://schemas.openxmlformats.org/officeDocument/2006/relationships/notesSlide" Target="../notesSlides/notesSlide26.xml"/><Relationship Id="rId1" Type="http://schemas.openxmlformats.org/officeDocument/2006/relationships/slideLayout" Target="../slideLayouts/slideLayout4.xml"/><Relationship Id="rId5" Type="http://schemas.openxmlformats.org/officeDocument/2006/relationships/image" Target="../media/image4.png"/><Relationship Id="rId4" Type="http://schemas.openxmlformats.org/officeDocument/2006/relationships/hyperlink" Target="https://ui5.sap.com/#/topic/1cf5c7f5b81c4cb3ba98fd14314d4504" TargetMode="External"/></Relationships>
</file>

<file path=ppt/slides/_rels/slide28.xml.rels><?xml version="1.0" encoding="UTF-8" standalone="yes"?>
<Relationships xmlns="http://schemas.openxmlformats.org/package/2006/relationships"><Relationship Id="rId3" Type="http://schemas.openxmlformats.org/officeDocument/2006/relationships/hyperlink" Target="https://help.sap.com/docs/ABAP_PLATFORM_NEW/fc4c71aa50014fd1b43721701471913d/761d389302e8463a9c3509907f22f22f.html?q=behavior%20definition#loio761d389302e8463a9c3509907f22f22f__impl_strict_transAct" TargetMode="External"/><Relationship Id="rId2" Type="http://schemas.openxmlformats.org/officeDocument/2006/relationships/notesSlide" Target="../notesSlides/notesSlide27.xml"/><Relationship Id="rId1" Type="http://schemas.openxmlformats.org/officeDocument/2006/relationships/slideLayout" Target="../slideLayouts/slideLayout8.xml"/><Relationship Id="rId4" Type="http://schemas.openxmlformats.org/officeDocument/2006/relationships/image" Target="../media/image4.png"/></Relationships>
</file>

<file path=ppt/slides/_rels/slide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1.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3" Type="http://schemas.openxmlformats.org/officeDocument/2006/relationships/customXml" Target="../ink/ink3.xml"/><Relationship Id="rId2" Type="http://schemas.openxmlformats.org/officeDocument/2006/relationships/image" Target="../media/image37.png"/><Relationship Id="rId1" Type="http://schemas.openxmlformats.org/officeDocument/2006/relationships/slideLayout" Target="../slideLayouts/slideLayout8.xml"/><Relationship Id="rId4" Type="http://schemas.openxmlformats.org/officeDocument/2006/relationships/image" Target="../media/image5454.png"/></Relationships>
</file>

<file path=ppt/slides/_rels/slide3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3" Type="http://schemas.openxmlformats.org/officeDocument/2006/relationships/customXml" Target="../ink/ink4.xml"/><Relationship Id="rId2" Type="http://schemas.openxmlformats.org/officeDocument/2006/relationships/image" Target="../media/image37.png"/><Relationship Id="rId1" Type="http://schemas.openxmlformats.org/officeDocument/2006/relationships/slideLayout" Target="../slideLayouts/slideLayout8.xml"/><Relationship Id="rId4" Type="http://schemas.openxmlformats.org/officeDocument/2006/relationships/image" Target="../media/image227.png"/></Relationships>
</file>

<file path=ppt/slides/_rels/slide3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2.xml"/><Relationship Id="rId1" Type="http://schemas.openxmlformats.org/officeDocument/2006/relationships/slideLayout" Target="../slideLayouts/slideLayout41.xml"/><Relationship Id="rId6" Type="http://schemas.openxmlformats.org/officeDocument/2006/relationships/image" Target="../media/image170.png"/><Relationship Id="rId5" Type="http://schemas.openxmlformats.org/officeDocument/2006/relationships/customXml" Target="../ink/ink5.xml"/><Relationship Id="rId4" Type="http://schemas.openxmlformats.org/officeDocument/2006/relationships/image" Target="../media/image4.png"/></Relationships>
</file>

<file path=ppt/slides/_rels/slide3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1.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0.xml"/><Relationship Id="rId6" Type="http://schemas.openxmlformats.org/officeDocument/2006/relationships/image" Target="../media/image9.png"/><Relationship Id="rId5" Type="http://schemas.openxmlformats.org/officeDocument/2006/relationships/image" Target="../media/image8.jpg"/><Relationship Id="rId4" Type="http://schemas.openxmlformats.org/officeDocument/2006/relationships/image" Target="../media/image7.jpg"/></Relationships>
</file>

<file path=ppt/slides/_rels/slide40.xml.rels><?xml version="1.0" encoding="UTF-8" standalone="yes"?>
<Relationships xmlns="http://schemas.openxmlformats.org/package/2006/relationships"><Relationship Id="rId3" Type="http://schemas.openxmlformats.org/officeDocument/2006/relationships/customXml" Target="../ink/ink6.xml"/><Relationship Id="rId2" Type="http://schemas.openxmlformats.org/officeDocument/2006/relationships/image" Target="../media/image37.png"/><Relationship Id="rId1" Type="http://schemas.openxmlformats.org/officeDocument/2006/relationships/slideLayout" Target="../slideLayouts/slideLayout41.xml"/><Relationship Id="rId4" Type="http://schemas.openxmlformats.org/officeDocument/2006/relationships/image" Target="../media/image2270.png"/></Relationships>
</file>

<file path=ppt/slides/_rels/slide4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41.xml"/></Relationships>
</file>

<file path=ppt/slides/_rels/slide4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1.xml"/></Relationships>
</file>

<file path=ppt/slides/_rels/slide4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3.xml"/><Relationship Id="rId1" Type="http://schemas.openxmlformats.org/officeDocument/2006/relationships/slideLayout" Target="../slideLayouts/slideLayout41.xml"/></Relationships>
</file>

<file path=ppt/slides/_rels/slide4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4.xml"/><Relationship Id="rId1" Type="http://schemas.openxmlformats.org/officeDocument/2006/relationships/slideLayout" Target="../slideLayouts/slideLayout41.xml"/></Relationships>
</file>

<file path=ppt/slides/_rels/slide45.xml.rels><?xml version="1.0" encoding="UTF-8" standalone="yes"?>
<Relationships xmlns="http://schemas.openxmlformats.org/package/2006/relationships"><Relationship Id="rId3" Type="http://schemas.openxmlformats.org/officeDocument/2006/relationships/hyperlink" Target="http://www.twitter.com/" TargetMode="External"/><Relationship Id="rId2" Type="http://schemas.openxmlformats.org/officeDocument/2006/relationships/hyperlink" Target="http://www.facebook.com/" TargetMode="External"/><Relationship Id="rId1" Type="http://schemas.openxmlformats.org/officeDocument/2006/relationships/slideLayout" Target="../slideLayouts/slideLayout23.xml"/><Relationship Id="rId5" Type="http://schemas.openxmlformats.org/officeDocument/2006/relationships/image" Target="../media/image4.png"/><Relationship Id="rId4" Type="http://schemas.openxmlformats.org/officeDocument/2006/relationships/hyperlink" Target="http://www.dribbble.com/" TargetMode="External"/></Relationships>
</file>

<file path=ppt/slides/_rels/slide46.xml.rels><?xml version="1.0" encoding="UTF-8" standalone="yes"?>
<Relationships xmlns="http://schemas.openxmlformats.org/package/2006/relationships"><Relationship Id="rId8" Type="http://schemas.openxmlformats.org/officeDocument/2006/relationships/image" Target="../media/image44.jpeg"/><Relationship Id="rId3" Type="http://schemas.openxmlformats.org/officeDocument/2006/relationships/image" Target="../media/image39.jpeg"/><Relationship Id="rId7" Type="http://schemas.openxmlformats.org/officeDocument/2006/relationships/image" Target="../media/image43.tiff"/><Relationship Id="rId2" Type="http://schemas.openxmlformats.org/officeDocument/2006/relationships/notesSlide" Target="../notesSlides/notesSlide35.xml"/><Relationship Id="rId1" Type="http://schemas.openxmlformats.org/officeDocument/2006/relationships/slideLayout" Target="../slideLayouts/slideLayout40.xml"/><Relationship Id="rId6" Type="http://schemas.openxmlformats.org/officeDocument/2006/relationships/image" Target="../media/image42.tiff"/><Relationship Id="rId5" Type="http://schemas.openxmlformats.org/officeDocument/2006/relationships/image" Target="../media/image41.tiff"/><Relationship Id="rId4" Type="http://schemas.openxmlformats.org/officeDocument/2006/relationships/image" Target="../media/image40.tiff"/><Relationship Id="rId9"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9.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95"/>
        <p:cNvGrpSpPr/>
        <p:nvPr/>
      </p:nvGrpSpPr>
      <p:grpSpPr>
        <a:xfrm>
          <a:off x="0" y="0"/>
          <a:ext cx="0" cy="0"/>
          <a:chOff x="0" y="0"/>
          <a:chExt cx="0" cy="0"/>
        </a:xfrm>
      </p:grpSpPr>
      <p:sp>
        <p:nvSpPr>
          <p:cNvPr id="496" name="Google Shape;496;p1"/>
          <p:cNvSpPr txBox="1">
            <a:spLocks noGrp="1"/>
          </p:cNvSpPr>
          <p:nvPr>
            <p:ph type="ctrTitle"/>
          </p:nvPr>
        </p:nvSpPr>
        <p:spPr>
          <a:xfrm>
            <a:off x="910460" y="1569141"/>
            <a:ext cx="9194620" cy="1979512"/>
          </a:xfrm>
          <a:prstGeom prst="rect">
            <a:avLst/>
          </a:prstGeom>
          <a:noFill/>
          <a:ln>
            <a:noFill/>
          </a:ln>
        </p:spPr>
        <p:txBody>
          <a:bodyPr spcFirstLastPara="1" wrap="square" lIns="0" tIns="60925" rIns="0" bIns="60925" anchor="ctr" anchorCtr="0">
            <a:noAutofit/>
          </a:bodyPr>
          <a:lstStyle/>
          <a:p>
            <a:pPr lvl="0" algn="ctr">
              <a:buClr>
                <a:srgbClr val="194060"/>
              </a:buClr>
            </a:pPr>
            <a:r>
              <a:rPr lang="en-US" dirty="0">
                <a:solidFill>
                  <a:srgbClr val="00B050"/>
                </a:solidFill>
                <a:latin typeface="Arial Black" panose="020B0A04020102020204" pitchFamily="34" charset="0"/>
              </a:rPr>
              <a:t>SAP BTP ABAP</a:t>
            </a:r>
            <a:br>
              <a:rPr lang="en-US" dirty="0">
                <a:solidFill>
                  <a:srgbClr val="00B050"/>
                </a:solidFill>
                <a:latin typeface="Arial Black" panose="020B0A04020102020204" pitchFamily="34" charset="0"/>
              </a:rPr>
            </a:br>
            <a:r>
              <a:rPr lang="en-US" dirty="0">
                <a:solidFill>
                  <a:srgbClr val="00B050"/>
                </a:solidFill>
                <a:latin typeface="Arial Black" panose="020B0A04020102020204" pitchFamily="34" charset="0"/>
              </a:rPr>
              <a:t> on Cloud / RAP </a:t>
            </a:r>
            <a:br>
              <a:rPr lang="en-US" dirty="0">
                <a:solidFill>
                  <a:srgbClr val="00B050"/>
                </a:solidFill>
                <a:latin typeface="Arial Black" panose="020B0A04020102020204" pitchFamily="34" charset="0"/>
              </a:rPr>
            </a:br>
            <a:r>
              <a:rPr lang="en-US" dirty="0">
                <a:solidFill>
                  <a:srgbClr val="00B050"/>
                </a:solidFill>
                <a:latin typeface="Arial Black" panose="020B0A04020102020204" pitchFamily="34" charset="0"/>
              </a:rPr>
              <a:t>Training</a:t>
            </a:r>
            <a:endParaRPr dirty="0">
              <a:solidFill>
                <a:srgbClr val="00B050"/>
              </a:solidFill>
            </a:endParaRPr>
          </a:p>
        </p:txBody>
      </p:sp>
      <p:pic>
        <p:nvPicPr>
          <p:cNvPr id="497" name="Google Shape;497;p1"/>
          <p:cNvPicPr preferRelativeResize="0"/>
          <p:nvPr/>
        </p:nvPicPr>
        <p:blipFill rotWithShape="1">
          <a:blip r:embed="rId3">
            <a:alphaModFix/>
          </a:blip>
          <a:srcRect/>
          <a:stretch/>
        </p:blipFill>
        <p:spPr>
          <a:xfrm>
            <a:off x="9262764" y="1268760"/>
            <a:ext cx="1733995" cy="1656184"/>
          </a:xfrm>
          <a:prstGeom prst="rect">
            <a:avLst/>
          </a:prstGeom>
          <a:noFill/>
          <a:ln>
            <a:noFill/>
          </a:ln>
        </p:spPr>
      </p:pic>
      <p:pic>
        <p:nvPicPr>
          <p:cNvPr id="498" name="Google Shape;498;p1"/>
          <p:cNvPicPr preferRelativeResize="0"/>
          <p:nvPr/>
        </p:nvPicPr>
        <p:blipFill rotWithShape="1">
          <a:blip r:embed="rId3">
            <a:alphaModFix/>
          </a:blip>
          <a:srcRect/>
          <a:stretch/>
        </p:blipFill>
        <p:spPr>
          <a:xfrm>
            <a:off x="133977" y="5551900"/>
            <a:ext cx="776483" cy="741639"/>
          </a:xfrm>
          <a:prstGeom prst="rect">
            <a:avLst/>
          </a:prstGeom>
          <a:noFill/>
          <a:ln>
            <a:noFill/>
          </a:ln>
        </p:spPr>
      </p:pic>
      <p:sp>
        <p:nvSpPr>
          <p:cNvPr id="500" name="Google Shape;500;p1"/>
          <p:cNvSpPr txBox="1"/>
          <p:nvPr/>
        </p:nvSpPr>
        <p:spPr>
          <a:xfrm>
            <a:off x="2698834" y="599964"/>
            <a:ext cx="6048672" cy="584775"/>
          </a:xfrm>
          <a:prstGeom prst="rect">
            <a:avLst/>
          </a:prstGeom>
          <a:gradFill>
            <a:gsLst>
              <a:gs pos="0">
                <a:srgbClr val="F3FCFF"/>
              </a:gs>
              <a:gs pos="35000">
                <a:srgbClr val="F6FCFF"/>
              </a:gs>
              <a:gs pos="100000">
                <a:srgbClr val="FBFFFF"/>
              </a:gs>
            </a:gsLst>
            <a:lin ang="16200000" scaled="0"/>
          </a:gradFill>
          <a:ln w="9525" cap="flat" cmpd="sng">
            <a:solidFill>
              <a:srgbClr val="000000"/>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0" i="0" u="none" strike="noStrike" cap="none" dirty="0">
                <a:solidFill>
                  <a:srgbClr val="579130"/>
                </a:solidFill>
                <a:latin typeface="Corben"/>
                <a:ea typeface="Corben"/>
                <a:cs typeface="Corben"/>
                <a:sym typeface="Corben"/>
              </a:rPr>
              <a:t>DAY-8 	</a:t>
            </a:r>
            <a:endParaRPr sz="3200" dirty="0">
              <a:solidFill>
                <a:srgbClr val="579130"/>
              </a:solidFill>
              <a:latin typeface="Corben"/>
              <a:ea typeface="Corben"/>
              <a:cs typeface="Corben"/>
              <a:sym typeface="Corben"/>
            </a:endParaRPr>
          </a:p>
        </p:txBody>
      </p:sp>
      <p:sp>
        <p:nvSpPr>
          <p:cNvPr id="2" name="TextBox 1"/>
          <p:cNvSpPr txBox="1"/>
          <p:nvPr/>
        </p:nvSpPr>
        <p:spPr>
          <a:xfrm>
            <a:off x="4589890" y="3524363"/>
            <a:ext cx="1835759" cy="338554"/>
          </a:xfrm>
          <a:prstGeom prst="rect">
            <a:avLst/>
          </a:prstGeom>
          <a:noFill/>
        </p:spPr>
        <p:txBody>
          <a:bodyPr wrap="none" rtlCol="0">
            <a:spAutoFit/>
          </a:bodyPr>
          <a:lstStyle/>
          <a:p>
            <a:r>
              <a:rPr lang="en-US" sz="1600" b="1" dirty="0">
                <a:solidFill>
                  <a:srgbClr val="283E69"/>
                </a:solidFill>
              </a:rPr>
              <a:t>Anubhav Oberoy</a:t>
            </a:r>
          </a:p>
        </p:txBody>
      </p:sp>
      <p:sp>
        <p:nvSpPr>
          <p:cNvPr id="9" name="Subtitle 736">
            <a:extLst>
              <a:ext uri="{FF2B5EF4-FFF2-40B4-BE49-F238E27FC236}">
                <a16:creationId xmlns:a16="http://schemas.microsoft.com/office/drawing/2014/main" id="{700EA347-9CC8-4879-9255-16687B0BED48}"/>
              </a:ext>
            </a:extLst>
          </p:cNvPr>
          <p:cNvSpPr txBox="1">
            <a:spLocks/>
          </p:cNvSpPr>
          <p:nvPr/>
        </p:nvSpPr>
        <p:spPr>
          <a:xfrm>
            <a:off x="2698834" y="4484357"/>
            <a:ext cx="5086633" cy="531269"/>
          </a:xfrm>
          <a:prstGeom prst="rect">
            <a:avLst/>
          </a:prstGeom>
        </p:spPr>
        <p:txBody>
          <a:bodyPr vert="horz" lIns="0" tIns="60949" rIns="0" bIns="60949" rtlCol="0">
            <a:normAutofit/>
          </a:bodyPr>
          <a:lstStyle>
            <a:lvl1pPr marL="0" indent="0" algn="ctr" defTabSz="1218987" rtl="0" eaLnBrk="1" latinLnBrk="0" hangingPunct="1">
              <a:spcBef>
                <a:spcPct val="20000"/>
              </a:spcBef>
              <a:buFont typeface="Arial" pitchFamily="34" charset="0"/>
              <a:buNone/>
              <a:defRPr lang="en-US" sz="2400" kern="1200" smtClean="0">
                <a:solidFill>
                  <a:schemeClr val="accent2"/>
                </a:solidFill>
                <a:latin typeface="+mn-lt"/>
                <a:ea typeface="+mj-ea"/>
                <a:cs typeface="+mj-cs"/>
              </a:defRPr>
            </a:lvl1pPr>
            <a:lvl2pPr marL="609468" indent="0" algn="ctr" defTabSz="1218987" rtl="0" eaLnBrk="1" latinLnBrk="0" hangingPunct="1">
              <a:spcBef>
                <a:spcPct val="20000"/>
              </a:spcBef>
              <a:buFont typeface="Arial" pitchFamily="34" charset="0"/>
              <a:buNone/>
              <a:defRPr sz="3200" kern="1200">
                <a:solidFill>
                  <a:schemeClr val="tx1">
                    <a:tint val="75000"/>
                  </a:schemeClr>
                </a:solidFill>
                <a:latin typeface="+mj-lt"/>
                <a:ea typeface="+mn-ea"/>
                <a:cs typeface="+mn-cs"/>
              </a:defRPr>
            </a:lvl2pPr>
            <a:lvl3pPr marL="1218936" indent="0" algn="ctr" defTabSz="1218987" rtl="0" eaLnBrk="1" latinLnBrk="0" hangingPunct="1">
              <a:spcBef>
                <a:spcPct val="20000"/>
              </a:spcBef>
              <a:buFont typeface="Arial" pitchFamily="34" charset="0"/>
              <a:buNone/>
              <a:defRPr sz="2400" kern="1200">
                <a:solidFill>
                  <a:schemeClr val="tx1">
                    <a:tint val="75000"/>
                  </a:schemeClr>
                </a:solidFill>
                <a:latin typeface="+mj-lt"/>
                <a:ea typeface="+mn-ea"/>
                <a:cs typeface="+mn-cs"/>
              </a:defRPr>
            </a:lvl3pPr>
            <a:lvl4pPr marL="1828404" indent="0" algn="ctr" defTabSz="1218987" rtl="0" eaLnBrk="1" latinLnBrk="0" hangingPunct="1">
              <a:spcBef>
                <a:spcPct val="20000"/>
              </a:spcBef>
              <a:buFont typeface="Arial" pitchFamily="34" charset="0"/>
              <a:buNone/>
              <a:defRPr sz="2000" kern="1200">
                <a:solidFill>
                  <a:schemeClr val="tx1">
                    <a:tint val="75000"/>
                  </a:schemeClr>
                </a:solidFill>
                <a:latin typeface="+mj-lt"/>
                <a:ea typeface="+mn-ea"/>
                <a:cs typeface="+mn-cs"/>
              </a:defRPr>
            </a:lvl4pPr>
            <a:lvl5pPr marL="2437872" indent="0" algn="ctr" defTabSz="1218987" rtl="0" eaLnBrk="1" latinLnBrk="0" hangingPunct="1">
              <a:spcBef>
                <a:spcPct val="20000"/>
              </a:spcBef>
              <a:buFont typeface="Arial" pitchFamily="34" charset="0"/>
              <a:buNone/>
              <a:defRPr sz="2000" kern="1200">
                <a:solidFill>
                  <a:schemeClr val="tx1">
                    <a:tint val="75000"/>
                  </a:schemeClr>
                </a:solidFill>
                <a:latin typeface="+mj-lt"/>
                <a:ea typeface="+mn-ea"/>
                <a:cs typeface="+mn-cs"/>
              </a:defRPr>
            </a:lvl5pPr>
            <a:lvl6pPr marL="3047340" indent="0" algn="ctr" defTabSz="1218987" rtl="0" eaLnBrk="1" latinLnBrk="0" hangingPunct="1">
              <a:spcBef>
                <a:spcPct val="20000"/>
              </a:spcBef>
              <a:buFont typeface="Arial" pitchFamily="34" charset="0"/>
              <a:buNone/>
              <a:defRPr sz="2700" kern="1200">
                <a:solidFill>
                  <a:schemeClr val="tx1">
                    <a:tint val="75000"/>
                  </a:schemeClr>
                </a:solidFill>
                <a:latin typeface="+mn-lt"/>
                <a:ea typeface="+mn-ea"/>
                <a:cs typeface="+mn-cs"/>
              </a:defRPr>
            </a:lvl6pPr>
            <a:lvl7pPr marL="3656808" indent="0" algn="ctr" defTabSz="1218987" rtl="0" eaLnBrk="1" latinLnBrk="0" hangingPunct="1">
              <a:spcBef>
                <a:spcPct val="20000"/>
              </a:spcBef>
              <a:buFont typeface="Arial" pitchFamily="34" charset="0"/>
              <a:buNone/>
              <a:defRPr sz="2700" kern="1200">
                <a:solidFill>
                  <a:schemeClr val="tx1">
                    <a:tint val="75000"/>
                  </a:schemeClr>
                </a:solidFill>
                <a:latin typeface="+mn-lt"/>
                <a:ea typeface="+mn-ea"/>
                <a:cs typeface="+mn-cs"/>
              </a:defRPr>
            </a:lvl7pPr>
            <a:lvl8pPr marL="4266275" indent="0" algn="ctr" defTabSz="1218987" rtl="0" eaLnBrk="1" latinLnBrk="0" hangingPunct="1">
              <a:spcBef>
                <a:spcPct val="20000"/>
              </a:spcBef>
              <a:buFont typeface="Arial" pitchFamily="34" charset="0"/>
              <a:buNone/>
              <a:defRPr sz="2700" kern="1200">
                <a:solidFill>
                  <a:schemeClr val="tx1">
                    <a:tint val="75000"/>
                  </a:schemeClr>
                </a:solidFill>
                <a:latin typeface="+mn-lt"/>
                <a:ea typeface="+mn-ea"/>
                <a:cs typeface="+mn-cs"/>
              </a:defRPr>
            </a:lvl8pPr>
            <a:lvl9pPr marL="4875744" indent="0" algn="ctr" defTabSz="1218987" rtl="0" eaLnBrk="1" latinLnBrk="0" hangingPunct="1">
              <a:spcBef>
                <a:spcPct val="20000"/>
              </a:spcBef>
              <a:buFont typeface="Arial" pitchFamily="34" charset="0"/>
              <a:buNone/>
              <a:defRPr sz="2700" kern="1200">
                <a:solidFill>
                  <a:schemeClr val="tx1">
                    <a:tint val="75000"/>
                  </a:schemeClr>
                </a:solidFill>
                <a:latin typeface="+mn-lt"/>
                <a:ea typeface="+mn-ea"/>
                <a:cs typeface="+mn-cs"/>
              </a:defRPr>
            </a:lvl9pPr>
          </a:lstStyle>
          <a:p>
            <a:pPr>
              <a:buClrTx/>
            </a:pPr>
            <a:r>
              <a:rPr lang="en-IN" spc="100" dirty="0">
                <a:solidFill>
                  <a:srgbClr val="283E69"/>
                </a:solidFill>
                <a:latin typeface="Cooper Black" panose="0208090404030B020404" pitchFamily="18" charset="0"/>
              </a:rPr>
              <a:t>www.AnubhavTrainings.com</a:t>
            </a:r>
          </a:p>
        </p:txBody>
      </p:sp>
      <p:sp>
        <p:nvSpPr>
          <p:cNvPr id="11" name="TextBox 10">
            <a:extLst>
              <a:ext uri="{FF2B5EF4-FFF2-40B4-BE49-F238E27FC236}">
                <a16:creationId xmlns:a16="http://schemas.microsoft.com/office/drawing/2014/main" id="{66565992-7E12-89E4-D7DB-B3B44A1FB17D}"/>
              </a:ext>
            </a:extLst>
          </p:cNvPr>
          <p:cNvSpPr txBox="1"/>
          <p:nvPr/>
        </p:nvSpPr>
        <p:spPr>
          <a:xfrm>
            <a:off x="3388935" y="4846349"/>
            <a:ext cx="3963274" cy="338554"/>
          </a:xfrm>
          <a:prstGeom prst="rect">
            <a:avLst/>
          </a:prstGeom>
          <a:noFill/>
        </p:spPr>
        <p:txBody>
          <a:bodyPr wrap="square" rtlCol="0">
            <a:spAutoFit/>
          </a:bodyPr>
          <a:lstStyle/>
          <a:p>
            <a:pPr defTabSz="1218987">
              <a:buClrTx/>
              <a:buFontTx/>
              <a:buNone/>
            </a:pPr>
            <a:r>
              <a:rPr lang="en-US" sz="1600" b="1" kern="1200" dirty="0">
                <a:solidFill>
                  <a:srgbClr val="FFC000"/>
                </a:solidFill>
                <a:latin typeface="Segoe UI"/>
                <a:ea typeface="+mn-ea"/>
                <a:cs typeface="+mn-cs"/>
              </a:rPr>
              <a:t>Follow excellence with sheer passion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barn(inVertical)">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500"/>
                                        </p:tgtEl>
                                        <p:attrNameLst>
                                          <p:attrName>style.visibility</p:attrName>
                                        </p:attrNameLst>
                                      </p:cBhvr>
                                      <p:to>
                                        <p:strVal val="visible"/>
                                      </p:to>
                                    </p:set>
                                    <p:animEffect transition="in" filter="barn(inVertical)">
                                      <p:cBhvr>
                                        <p:cTn id="15" dur="500"/>
                                        <p:tgtEl>
                                          <p:spTgt spid="500"/>
                                        </p:tgtEl>
                                      </p:cBhvr>
                                    </p:animEffect>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grpId="0" nodeType="clickEffect">
                                  <p:stCondLst>
                                    <p:cond delay="0"/>
                                  </p:stCondLst>
                                  <p:childTnLst>
                                    <p:set>
                                      <p:cBhvr>
                                        <p:cTn id="19" dur="1" fill="hold">
                                          <p:stCondLst>
                                            <p:cond delay="0"/>
                                          </p:stCondLst>
                                        </p:cTn>
                                        <p:tgtEl>
                                          <p:spTgt spid="496"/>
                                        </p:tgtEl>
                                        <p:attrNameLst>
                                          <p:attrName>style.visibility</p:attrName>
                                        </p:attrNameLst>
                                      </p:cBhvr>
                                      <p:to>
                                        <p:strVal val="visible"/>
                                      </p:to>
                                    </p:set>
                                    <p:animEffect transition="in" filter="barn(inVertical)">
                                      <p:cBhvr>
                                        <p:cTn id="20" dur="500"/>
                                        <p:tgtEl>
                                          <p:spTgt spid="496"/>
                                        </p:tgtEl>
                                      </p:cBhvr>
                                    </p:animEffect>
                                  </p:childTnLst>
                                </p:cTn>
                              </p:par>
                              <p:par>
                                <p:cTn id="21" presetID="16" presetClass="entr" presetSubtype="21" fill="hold" grpId="0" nodeType="with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barn(inVertical)">
                                      <p:cBhvr>
                                        <p:cTn id="2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6" grpId="0"/>
      <p:bldP spid="500" grpId="0" animBg="1"/>
      <p:bldP spid="2" grpId="0"/>
      <p:bldP spid="9" grpId="0"/>
      <p:bldP spid="11"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77"/>
        <p:cNvGrpSpPr/>
        <p:nvPr/>
      </p:nvGrpSpPr>
      <p:grpSpPr>
        <a:xfrm>
          <a:off x="0" y="0"/>
          <a:ext cx="0" cy="0"/>
          <a:chOff x="0" y="0"/>
          <a:chExt cx="0" cy="0"/>
        </a:xfrm>
      </p:grpSpPr>
      <p:sp>
        <p:nvSpPr>
          <p:cNvPr id="1178" name="Google Shape;1178;p46"/>
          <p:cNvSpPr txBox="1">
            <a:spLocks noGrp="1"/>
          </p:cNvSpPr>
          <p:nvPr>
            <p:ph type="title"/>
          </p:nvPr>
        </p:nvSpPr>
        <p:spPr>
          <a:xfrm>
            <a:off x="191296" y="189485"/>
            <a:ext cx="10967086" cy="710896"/>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3500"/>
              <a:buFont typeface="Corben"/>
              <a:buNone/>
            </a:pPr>
            <a:r>
              <a:rPr lang="en-US" dirty="0">
                <a:solidFill>
                  <a:srgbClr val="FFC000"/>
                </a:solidFill>
                <a:latin typeface="Cooper Black" panose="0208090404030B020404" pitchFamily="18" charset="0"/>
                <a:ea typeface="Corben"/>
                <a:cs typeface="Corben"/>
                <a:sym typeface="Corben"/>
              </a:rPr>
              <a:t>RAP – The Big picture</a:t>
            </a:r>
            <a:endParaRPr dirty="0">
              <a:solidFill>
                <a:srgbClr val="FFC000"/>
              </a:solidFill>
              <a:latin typeface="Cooper Black" panose="0208090404030B020404" pitchFamily="18" charset="0"/>
            </a:endParaRPr>
          </a:p>
        </p:txBody>
      </p:sp>
      <p:pic>
        <p:nvPicPr>
          <p:cNvPr id="1179" name="Google Shape;1179;p46"/>
          <p:cNvPicPr preferRelativeResize="0"/>
          <p:nvPr/>
        </p:nvPicPr>
        <p:blipFill rotWithShape="1">
          <a:blip r:embed="rId3">
            <a:alphaModFix/>
          </a:blip>
          <a:srcRect/>
          <a:stretch/>
        </p:blipFill>
        <p:spPr>
          <a:xfrm>
            <a:off x="11379302" y="57696"/>
            <a:ext cx="716512" cy="707702"/>
          </a:xfrm>
          <a:prstGeom prst="rect">
            <a:avLst/>
          </a:prstGeom>
          <a:noFill/>
          <a:ln>
            <a:noFill/>
          </a:ln>
        </p:spPr>
      </p:pic>
      <p:pic>
        <p:nvPicPr>
          <p:cNvPr id="1181" name="Google Shape;1181;p46"/>
          <p:cNvPicPr preferRelativeResize="0"/>
          <p:nvPr/>
        </p:nvPicPr>
        <p:blipFill rotWithShape="1">
          <a:blip r:embed="rId4">
            <a:alphaModFix/>
          </a:blip>
          <a:srcRect/>
          <a:stretch/>
        </p:blipFill>
        <p:spPr>
          <a:xfrm>
            <a:off x="633319" y="1020497"/>
            <a:ext cx="10644834" cy="5419663"/>
          </a:xfrm>
          <a:prstGeom prst="rect">
            <a:avLst/>
          </a:prstGeom>
          <a:noFill/>
          <a:ln>
            <a:noFill/>
          </a:ln>
        </p:spPr>
      </p:pic>
      <p:sp>
        <p:nvSpPr>
          <p:cNvPr id="1182" name="Google Shape;1182;p46"/>
          <p:cNvSpPr/>
          <p:nvPr/>
        </p:nvSpPr>
        <p:spPr>
          <a:xfrm rot="-5400000">
            <a:off x="1350009" y="2774212"/>
            <a:ext cx="480062" cy="637813"/>
          </a:xfrm>
          <a:prstGeom prst="chevron">
            <a:avLst>
              <a:gd name="adj" fmla="val 500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dk1"/>
              </a:solidFill>
              <a:latin typeface="Calibri"/>
              <a:ea typeface="Calibri"/>
              <a:cs typeface="Calibri"/>
              <a:sym typeface="Calibri"/>
            </a:endParaRPr>
          </a:p>
        </p:txBody>
      </p:sp>
      <p:sp>
        <p:nvSpPr>
          <p:cNvPr id="1183" name="Google Shape;1183;p46"/>
          <p:cNvSpPr/>
          <p:nvPr/>
        </p:nvSpPr>
        <p:spPr>
          <a:xfrm rot="-5400000">
            <a:off x="1350008" y="5005878"/>
            <a:ext cx="480062" cy="637813"/>
          </a:xfrm>
          <a:prstGeom prst="chevron">
            <a:avLst>
              <a:gd name="adj" fmla="val 500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dk1"/>
              </a:solidFill>
              <a:latin typeface="Calibri"/>
              <a:ea typeface="Calibri"/>
              <a:cs typeface="Calibri"/>
              <a:sym typeface="Calibri"/>
            </a:endParaRPr>
          </a:p>
        </p:txBody>
      </p:sp>
      <p:pic>
        <p:nvPicPr>
          <p:cNvPr id="1184" name="Google Shape;1184;p46" descr="Want Clipart Consumer Market - Consumer Vs Industrial Marketing, HD Png  Download , Transparent Png Image - PNGitem"/>
          <p:cNvPicPr preferRelativeResize="0"/>
          <p:nvPr/>
        </p:nvPicPr>
        <p:blipFill rotWithShape="1">
          <a:blip r:embed="rId5">
            <a:alphaModFix/>
          </a:blip>
          <a:srcRect/>
          <a:stretch/>
        </p:blipFill>
        <p:spPr>
          <a:xfrm>
            <a:off x="6814305" y="76799"/>
            <a:ext cx="2735591" cy="943697"/>
          </a:xfrm>
          <a:prstGeom prst="rect">
            <a:avLst/>
          </a:prstGeom>
          <a:noFill/>
          <a:ln>
            <a:noFill/>
          </a:ln>
        </p:spPr>
      </p:pic>
      <p:sp>
        <p:nvSpPr>
          <p:cNvPr id="8"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spTree>
  </p:cSld>
  <p:clrMapOvr>
    <a:masterClrMapping/>
  </p:clrMapOvr>
  <p:transition spd="slow">
    <p:push/>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93"/>
        <p:cNvGrpSpPr/>
        <p:nvPr/>
      </p:nvGrpSpPr>
      <p:grpSpPr>
        <a:xfrm>
          <a:off x="0" y="0"/>
          <a:ext cx="0" cy="0"/>
          <a:chOff x="0" y="0"/>
          <a:chExt cx="0" cy="0"/>
        </a:xfrm>
      </p:grpSpPr>
      <p:sp>
        <p:nvSpPr>
          <p:cNvPr id="1194" name="Google Shape;1194;p48"/>
          <p:cNvSpPr txBox="1">
            <a:spLocks noGrp="1"/>
          </p:cNvSpPr>
          <p:nvPr>
            <p:ph type="title"/>
          </p:nvPr>
        </p:nvSpPr>
        <p:spPr>
          <a:xfrm>
            <a:off x="191296" y="189485"/>
            <a:ext cx="10967086" cy="710896"/>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3500"/>
              <a:buFont typeface="Corben"/>
              <a:buNone/>
            </a:pPr>
            <a:r>
              <a:rPr lang="en-US" dirty="0">
                <a:solidFill>
                  <a:srgbClr val="FFC000"/>
                </a:solidFill>
                <a:latin typeface="Cooper Black" panose="0208090404030B020404" pitchFamily="18" charset="0"/>
                <a:ea typeface="Corben"/>
                <a:cs typeface="Corben"/>
                <a:sym typeface="Corben"/>
              </a:rPr>
              <a:t>What is a Business Object</a:t>
            </a:r>
            <a:endParaRPr dirty="0">
              <a:solidFill>
                <a:srgbClr val="FFC000"/>
              </a:solidFill>
              <a:latin typeface="Cooper Black" panose="0208090404030B020404" pitchFamily="18" charset="0"/>
            </a:endParaRPr>
          </a:p>
        </p:txBody>
      </p:sp>
      <p:pic>
        <p:nvPicPr>
          <p:cNvPr id="1195" name="Google Shape;1195;p48"/>
          <p:cNvPicPr preferRelativeResize="0"/>
          <p:nvPr/>
        </p:nvPicPr>
        <p:blipFill rotWithShape="1">
          <a:blip r:embed="rId3">
            <a:alphaModFix/>
          </a:blip>
          <a:srcRect/>
          <a:stretch/>
        </p:blipFill>
        <p:spPr>
          <a:xfrm>
            <a:off x="11379302" y="57696"/>
            <a:ext cx="716512" cy="707702"/>
          </a:xfrm>
          <a:prstGeom prst="rect">
            <a:avLst/>
          </a:prstGeom>
          <a:noFill/>
          <a:ln>
            <a:noFill/>
          </a:ln>
        </p:spPr>
      </p:pic>
      <p:pic>
        <p:nvPicPr>
          <p:cNvPr id="1197" name="Google Shape;1197;p48"/>
          <p:cNvPicPr preferRelativeResize="0"/>
          <p:nvPr/>
        </p:nvPicPr>
        <p:blipFill rotWithShape="1">
          <a:blip r:embed="rId4">
            <a:alphaModFix/>
          </a:blip>
          <a:srcRect/>
          <a:stretch/>
        </p:blipFill>
        <p:spPr>
          <a:xfrm>
            <a:off x="983176" y="1077355"/>
            <a:ext cx="9622388" cy="5394023"/>
          </a:xfrm>
          <a:prstGeom prst="rect">
            <a:avLst/>
          </a:prstGeom>
          <a:noFill/>
          <a:ln>
            <a:noFill/>
          </a:ln>
        </p:spPr>
      </p:pic>
      <p:sp>
        <p:nvSpPr>
          <p:cNvPr id="6"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spTree>
  </p:cSld>
  <p:clrMapOvr>
    <a:masterClrMapping/>
  </p:clrMapOvr>
  <p:transition spd="slow">
    <p:push/>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05"/>
        <p:cNvGrpSpPr/>
        <p:nvPr/>
      </p:nvGrpSpPr>
      <p:grpSpPr>
        <a:xfrm>
          <a:off x="0" y="0"/>
          <a:ext cx="0" cy="0"/>
          <a:chOff x="0" y="0"/>
          <a:chExt cx="0" cy="0"/>
        </a:xfrm>
      </p:grpSpPr>
      <p:sp>
        <p:nvSpPr>
          <p:cNvPr id="1206" name="Google Shape;1206;p50"/>
          <p:cNvSpPr txBox="1">
            <a:spLocks noGrp="1"/>
          </p:cNvSpPr>
          <p:nvPr>
            <p:ph type="title"/>
          </p:nvPr>
        </p:nvSpPr>
        <p:spPr>
          <a:xfrm>
            <a:off x="263285" y="188368"/>
            <a:ext cx="10967086" cy="710896"/>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3500"/>
              <a:buFont typeface="Corben"/>
              <a:buNone/>
            </a:pPr>
            <a:r>
              <a:rPr lang="en-US" dirty="0">
                <a:solidFill>
                  <a:srgbClr val="FFC000"/>
                </a:solidFill>
                <a:latin typeface="Cooper Black" panose="0208090404030B020404" pitchFamily="18" charset="0"/>
                <a:ea typeface="Corben"/>
                <a:cs typeface="Corben"/>
                <a:sym typeface="Corben"/>
              </a:rPr>
              <a:t>Types of Implementation (Scenario) </a:t>
            </a:r>
            <a:endParaRPr dirty="0">
              <a:solidFill>
                <a:srgbClr val="FFC000"/>
              </a:solidFill>
              <a:latin typeface="Cooper Black" panose="0208090404030B020404" pitchFamily="18" charset="0"/>
            </a:endParaRPr>
          </a:p>
        </p:txBody>
      </p:sp>
      <p:pic>
        <p:nvPicPr>
          <p:cNvPr id="1207" name="Google Shape;1207;p50"/>
          <p:cNvPicPr preferRelativeResize="0"/>
          <p:nvPr/>
        </p:nvPicPr>
        <p:blipFill rotWithShape="1">
          <a:blip r:embed="rId3">
            <a:alphaModFix/>
          </a:blip>
          <a:srcRect/>
          <a:stretch/>
        </p:blipFill>
        <p:spPr>
          <a:xfrm>
            <a:off x="11379302" y="57696"/>
            <a:ext cx="716512" cy="707702"/>
          </a:xfrm>
          <a:prstGeom prst="rect">
            <a:avLst/>
          </a:prstGeom>
          <a:noFill/>
          <a:ln>
            <a:noFill/>
          </a:ln>
        </p:spPr>
      </p:pic>
      <p:sp>
        <p:nvSpPr>
          <p:cNvPr id="1209" name="Google Shape;1209;p50"/>
          <p:cNvSpPr/>
          <p:nvPr/>
        </p:nvSpPr>
        <p:spPr>
          <a:xfrm>
            <a:off x="5530898" y="1499784"/>
            <a:ext cx="4474962" cy="2348755"/>
          </a:xfrm>
          <a:custGeom>
            <a:avLst/>
            <a:gdLst/>
            <a:ahLst/>
            <a:cxnLst/>
            <a:rect l="l" t="t" r="r" b="b"/>
            <a:pathLst>
              <a:path w="2614" h="1372" extrusionOk="0">
                <a:moveTo>
                  <a:pt x="2446" y="906"/>
                </a:moveTo>
                <a:lnTo>
                  <a:pt x="2446" y="0"/>
                </a:lnTo>
                <a:lnTo>
                  <a:pt x="0" y="0"/>
                </a:lnTo>
                <a:lnTo>
                  <a:pt x="0" y="1203"/>
                </a:lnTo>
                <a:lnTo>
                  <a:pt x="601" y="1203"/>
                </a:lnTo>
                <a:lnTo>
                  <a:pt x="601" y="600"/>
                </a:lnTo>
                <a:lnTo>
                  <a:pt x="1845" y="600"/>
                </a:lnTo>
                <a:lnTo>
                  <a:pt x="1845" y="906"/>
                </a:lnTo>
                <a:lnTo>
                  <a:pt x="1681" y="906"/>
                </a:lnTo>
                <a:lnTo>
                  <a:pt x="2148" y="1372"/>
                </a:lnTo>
                <a:lnTo>
                  <a:pt x="2614" y="906"/>
                </a:lnTo>
                <a:lnTo>
                  <a:pt x="2446" y="906"/>
                </a:lnTo>
                <a:close/>
              </a:path>
            </a:pathLst>
          </a:custGeom>
          <a:gradFill>
            <a:gsLst>
              <a:gs pos="0">
                <a:schemeClr val="accent5"/>
              </a:gs>
              <a:gs pos="100000">
                <a:schemeClr val="accent6"/>
              </a:gs>
            </a:gsLst>
            <a:lin ang="10800000" scaled="0"/>
          </a:gradFill>
          <a:ln>
            <a:noFill/>
          </a:ln>
          <a:effectLst>
            <a:outerShdw blurRad="177800" dist="215900" dir="5400000" algn="t" rotWithShape="0">
              <a:srgbClr val="000000">
                <a:alpha val="14901"/>
              </a:srgbClr>
            </a:outerShdw>
          </a:effectLst>
        </p:spPr>
        <p:txBody>
          <a:bodyPr spcFirstLastPara="1" wrap="square" lIns="91400" tIns="45700" rIns="91400" bIns="45700" anchor="t" anchorCtr="0">
            <a:noAutofit/>
          </a:bodyPr>
          <a:lstStyle/>
          <a:p>
            <a:pPr marL="0" marR="0" lvl="0" indent="0" algn="l" rtl="0">
              <a:spcBef>
                <a:spcPts val="0"/>
              </a:spcBef>
              <a:spcAft>
                <a:spcPts val="0"/>
              </a:spcAft>
              <a:buNone/>
            </a:pPr>
            <a:endParaRPr sz="2399">
              <a:solidFill>
                <a:schemeClr val="lt1"/>
              </a:solidFill>
              <a:latin typeface="Calibri"/>
              <a:ea typeface="Calibri"/>
              <a:cs typeface="Calibri"/>
              <a:sym typeface="Calibri"/>
            </a:endParaRPr>
          </a:p>
        </p:txBody>
      </p:sp>
      <p:sp>
        <p:nvSpPr>
          <p:cNvPr id="1210" name="Google Shape;1210;p50"/>
          <p:cNvSpPr txBox="1"/>
          <p:nvPr/>
        </p:nvSpPr>
        <p:spPr>
          <a:xfrm>
            <a:off x="656737" y="1124429"/>
            <a:ext cx="2946688" cy="400110"/>
          </a:xfrm>
          <a:prstGeom prst="rect">
            <a:avLst/>
          </a:prstGeom>
          <a:noFill/>
          <a:ln>
            <a:noFill/>
          </a:ln>
        </p:spPr>
        <p:txBody>
          <a:bodyPr spcFirstLastPara="1" wrap="square" lIns="0" tIns="45700" rIns="0" bIns="45700" anchor="ctr" anchorCtr="0">
            <a:spAutoFit/>
          </a:bodyPr>
          <a:lstStyle/>
          <a:p>
            <a:pPr marL="0" marR="0" lvl="0" indent="0" algn="just" rtl="0">
              <a:spcBef>
                <a:spcPts val="0"/>
              </a:spcBef>
              <a:spcAft>
                <a:spcPts val="0"/>
              </a:spcAft>
              <a:buNone/>
            </a:pPr>
            <a:r>
              <a:rPr lang="en-US" sz="2000" b="1">
                <a:solidFill>
                  <a:schemeClr val="dk1"/>
                </a:solidFill>
                <a:latin typeface="Calibri"/>
                <a:ea typeface="Calibri"/>
                <a:cs typeface="Calibri"/>
                <a:sym typeface="Calibri"/>
              </a:rPr>
              <a:t>Brownfield Implementation</a:t>
            </a:r>
            <a:endParaRPr/>
          </a:p>
        </p:txBody>
      </p:sp>
      <p:sp>
        <p:nvSpPr>
          <p:cNvPr id="1211" name="Google Shape;1211;p50"/>
          <p:cNvSpPr/>
          <p:nvPr/>
        </p:nvSpPr>
        <p:spPr>
          <a:xfrm>
            <a:off x="656737" y="1535836"/>
            <a:ext cx="4265446" cy="2062103"/>
          </a:xfrm>
          <a:prstGeom prst="rect">
            <a:avLst/>
          </a:prstGeom>
          <a:noFill/>
          <a:ln>
            <a:noFill/>
          </a:ln>
        </p:spPr>
        <p:txBody>
          <a:bodyPr spcFirstLastPara="1" wrap="square" lIns="0" tIns="45700" rIns="0" bIns="45700" anchor="t" anchorCtr="0">
            <a:spAutoFit/>
          </a:bodyPr>
          <a:lstStyle/>
          <a:p>
            <a:pPr marL="342814" marR="0" lvl="0" indent="-342814" algn="just" rtl="0">
              <a:spcBef>
                <a:spcPts val="0"/>
              </a:spcBef>
              <a:spcAft>
                <a:spcPts val="0"/>
              </a:spcAft>
              <a:buClr>
                <a:schemeClr val="dk1"/>
              </a:buClr>
              <a:buSzPts val="1600"/>
              <a:buFont typeface="Arial"/>
              <a:buChar char="•"/>
            </a:pPr>
            <a:r>
              <a:rPr lang="en-US" sz="1600">
                <a:solidFill>
                  <a:schemeClr val="dk1"/>
                </a:solidFill>
                <a:latin typeface="Calibri"/>
                <a:ea typeface="Calibri"/>
                <a:cs typeface="Calibri"/>
                <a:sym typeface="Calibri"/>
              </a:rPr>
              <a:t>Is used when we want to create a transactional application which can insert, update, delete data from the system by writing your own logic</a:t>
            </a:r>
            <a:endParaRPr/>
          </a:p>
          <a:p>
            <a:pPr marL="342814" marR="0" lvl="0" indent="-342814" algn="just" rtl="0">
              <a:spcBef>
                <a:spcPts val="0"/>
              </a:spcBef>
              <a:spcAft>
                <a:spcPts val="0"/>
              </a:spcAft>
              <a:buClr>
                <a:schemeClr val="dk1"/>
              </a:buClr>
              <a:buSzPts val="1600"/>
              <a:buFont typeface="Arial"/>
              <a:buChar char="•"/>
            </a:pPr>
            <a:r>
              <a:rPr lang="en-US" sz="1600">
                <a:solidFill>
                  <a:schemeClr val="dk1"/>
                </a:solidFill>
                <a:latin typeface="Calibri"/>
                <a:ea typeface="Calibri"/>
                <a:cs typeface="Calibri"/>
                <a:sym typeface="Calibri"/>
              </a:rPr>
              <a:t>You already have Business logic with you and you want to use that business logic to perform transactional capability</a:t>
            </a:r>
            <a:endParaRPr/>
          </a:p>
          <a:p>
            <a:pPr marL="342814" marR="0" lvl="0" indent="-342814" algn="just" rtl="0">
              <a:spcBef>
                <a:spcPts val="0"/>
              </a:spcBef>
              <a:spcAft>
                <a:spcPts val="0"/>
              </a:spcAft>
              <a:buClr>
                <a:schemeClr val="dk1"/>
              </a:buClr>
              <a:buSzPts val="1600"/>
              <a:buFont typeface="Arial"/>
              <a:buChar char="•"/>
            </a:pPr>
            <a:r>
              <a:rPr lang="en-US" sz="1600">
                <a:solidFill>
                  <a:schemeClr val="dk1"/>
                </a:solidFill>
                <a:latin typeface="Calibri"/>
                <a:ea typeface="Calibri"/>
                <a:cs typeface="Calibri"/>
                <a:sym typeface="Calibri"/>
              </a:rPr>
              <a:t>You are own your own to manage your implementation.</a:t>
            </a:r>
            <a:endParaRPr sz="1600">
              <a:solidFill>
                <a:schemeClr val="dk1"/>
              </a:solidFill>
              <a:latin typeface="Calibri"/>
              <a:ea typeface="Calibri"/>
              <a:cs typeface="Calibri"/>
              <a:sym typeface="Calibri"/>
            </a:endParaRPr>
          </a:p>
        </p:txBody>
      </p:sp>
      <p:sp>
        <p:nvSpPr>
          <p:cNvPr id="1212" name="Google Shape;1212;p50"/>
          <p:cNvSpPr txBox="1"/>
          <p:nvPr/>
        </p:nvSpPr>
        <p:spPr>
          <a:xfrm>
            <a:off x="7575407" y="3848916"/>
            <a:ext cx="2910350" cy="400110"/>
          </a:xfrm>
          <a:prstGeom prst="rect">
            <a:avLst/>
          </a:prstGeom>
          <a:noFill/>
          <a:ln>
            <a:noFill/>
          </a:ln>
        </p:spPr>
        <p:txBody>
          <a:bodyPr spcFirstLastPara="1" wrap="square" lIns="0" tIns="45700" rIns="0" bIns="45700" anchor="ctr" anchorCtr="0">
            <a:spAutoFit/>
          </a:bodyPr>
          <a:lstStyle/>
          <a:p>
            <a:pPr marL="0" marR="0" lvl="0" indent="0" algn="l" rtl="0">
              <a:spcBef>
                <a:spcPts val="0"/>
              </a:spcBef>
              <a:spcAft>
                <a:spcPts val="0"/>
              </a:spcAft>
              <a:buNone/>
            </a:pPr>
            <a:r>
              <a:rPr lang="en-US" sz="2000" b="1">
                <a:solidFill>
                  <a:schemeClr val="dk1"/>
                </a:solidFill>
                <a:latin typeface="Calibri"/>
                <a:ea typeface="Calibri"/>
                <a:cs typeface="Calibri"/>
                <a:sym typeface="Calibri"/>
              </a:rPr>
              <a:t>Greenfield Implementation</a:t>
            </a:r>
            <a:endParaRPr/>
          </a:p>
        </p:txBody>
      </p:sp>
      <p:sp>
        <p:nvSpPr>
          <p:cNvPr id="1213" name="Google Shape;1213;p50"/>
          <p:cNvSpPr/>
          <p:nvPr/>
        </p:nvSpPr>
        <p:spPr>
          <a:xfrm>
            <a:off x="7516430" y="4255777"/>
            <a:ext cx="4234682" cy="1815882"/>
          </a:xfrm>
          <a:prstGeom prst="rect">
            <a:avLst/>
          </a:prstGeom>
          <a:noFill/>
          <a:ln>
            <a:noFill/>
          </a:ln>
        </p:spPr>
        <p:txBody>
          <a:bodyPr spcFirstLastPara="1" wrap="square" lIns="0" tIns="45700" rIns="0" bIns="45700" anchor="t" anchorCtr="0">
            <a:spAutoFit/>
          </a:bodyPr>
          <a:lstStyle/>
          <a:p>
            <a:pPr marL="342814" marR="0" lvl="0" indent="-342814" algn="just" rtl="0">
              <a:spcBef>
                <a:spcPts val="0"/>
              </a:spcBef>
              <a:spcAft>
                <a:spcPts val="0"/>
              </a:spcAft>
              <a:buClr>
                <a:schemeClr val="dk1"/>
              </a:buClr>
              <a:buSzPts val="1600"/>
              <a:buFont typeface="Arial"/>
              <a:buChar char="•"/>
            </a:pPr>
            <a:r>
              <a:rPr lang="en-US" sz="1600">
                <a:solidFill>
                  <a:schemeClr val="dk1"/>
                </a:solidFill>
                <a:latin typeface="Calibri"/>
                <a:ea typeface="Calibri"/>
                <a:cs typeface="Calibri"/>
                <a:sym typeface="Calibri"/>
              </a:rPr>
              <a:t>Is used when we want to create a transactional application which can insert, update, delete data from the system by using the framework provided implementation</a:t>
            </a:r>
            <a:endParaRPr/>
          </a:p>
          <a:p>
            <a:pPr marL="342814" marR="0" lvl="0" indent="-342814" algn="just" rtl="0">
              <a:spcBef>
                <a:spcPts val="0"/>
              </a:spcBef>
              <a:spcAft>
                <a:spcPts val="0"/>
              </a:spcAft>
              <a:buClr>
                <a:schemeClr val="dk1"/>
              </a:buClr>
              <a:buSzPts val="1600"/>
              <a:buFont typeface="Arial"/>
              <a:buChar char="•"/>
            </a:pPr>
            <a:r>
              <a:rPr lang="en-US" sz="1600">
                <a:solidFill>
                  <a:schemeClr val="dk1"/>
                </a:solidFill>
                <a:latin typeface="Calibri"/>
                <a:ea typeface="Calibri"/>
                <a:cs typeface="Calibri"/>
                <a:sym typeface="Calibri"/>
              </a:rPr>
              <a:t>You do not have Business logic with you and you want system to create business logic for you automatically.</a:t>
            </a:r>
            <a:endParaRPr sz="1600">
              <a:solidFill>
                <a:schemeClr val="dk1"/>
              </a:solidFill>
              <a:latin typeface="Calibri"/>
              <a:ea typeface="Calibri"/>
              <a:cs typeface="Calibri"/>
              <a:sym typeface="Calibri"/>
            </a:endParaRPr>
          </a:p>
        </p:txBody>
      </p:sp>
      <p:sp>
        <p:nvSpPr>
          <p:cNvPr id="1214" name="Google Shape;1214;p50"/>
          <p:cNvSpPr txBox="1"/>
          <p:nvPr/>
        </p:nvSpPr>
        <p:spPr>
          <a:xfrm>
            <a:off x="5856521" y="1775322"/>
            <a:ext cx="3484087" cy="461537"/>
          </a:xfrm>
          <a:prstGeom prst="rect">
            <a:avLst/>
          </a:prstGeom>
          <a:noFill/>
          <a:ln>
            <a:noFill/>
          </a:ln>
        </p:spPr>
        <p:txBody>
          <a:bodyPr spcFirstLastPara="1" wrap="square" lIns="0" tIns="45700" rIns="0" bIns="45700" anchor="ctr" anchorCtr="0">
            <a:spAutoFit/>
          </a:bodyPr>
          <a:lstStyle/>
          <a:p>
            <a:pPr marL="0" marR="0" lvl="0" indent="0" algn="ctr" rtl="0">
              <a:spcBef>
                <a:spcPts val="0"/>
              </a:spcBef>
              <a:spcAft>
                <a:spcPts val="0"/>
              </a:spcAft>
              <a:buNone/>
            </a:pPr>
            <a:r>
              <a:rPr lang="en-US" sz="2399" b="1">
                <a:solidFill>
                  <a:schemeClr val="lt1"/>
                </a:solidFill>
                <a:latin typeface="Open Sans"/>
                <a:ea typeface="Open Sans"/>
                <a:cs typeface="Open Sans"/>
                <a:sym typeface="Open Sans"/>
              </a:rPr>
              <a:t>02. Managed Scenario</a:t>
            </a:r>
            <a:endParaRPr/>
          </a:p>
        </p:txBody>
      </p:sp>
      <p:sp>
        <p:nvSpPr>
          <p:cNvPr id="1215" name="Google Shape;1215;p50"/>
          <p:cNvSpPr/>
          <p:nvPr/>
        </p:nvSpPr>
        <p:spPr>
          <a:xfrm>
            <a:off x="8986379" y="2883579"/>
            <a:ext cx="410768" cy="360134"/>
          </a:xfrm>
          <a:custGeom>
            <a:avLst/>
            <a:gdLst/>
            <a:ahLst/>
            <a:cxnLst/>
            <a:rect l="l" t="t" r="r" b="b"/>
            <a:pathLst>
              <a:path w="1536" h="1350" extrusionOk="0">
                <a:moveTo>
                  <a:pt x="1491" y="180"/>
                </a:moveTo>
                <a:cubicBezTo>
                  <a:pt x="1491" y="180"/>
                  <a:pt x="1491" y="180"/>
                  <a:pt x="1491" y="180"/>
                </a:cubicBezTo>
                <a:cubicBezTo>
                  <a:pt x="1083" y="180"/>
                  <a:pt x="1083" y="180"/>
                  <a:pt x="1083" y="180"/>
                </a:cubicBezTo>
                <a:cubicBezTo>
                  <a:pt x="1083" y="135"/>
                  <a:pt x="1083" y="135"/>
                  <a:pt x="1083" y="135"/>
                </a:cubicBezTo>
                <a:cubicBezTo>
                  <a:pt x="1083" y="61"/>
                  <a:pt x="1022" y="0"/>
                  <a:pt x="948" y="0"/>
                </a:cubicBezTo>
                <a:cubicBezTo>
                  <a:pt x="588" y="0"/>
                  <a:pt x="588" y="0"/>
                  <a:pt x="588" y="0"/>
                </a:cubicBezTo>
                <a:cubicBezTo>
                  <a:pt x="514" y="0"/>
                  <a:pt x="453" y="61"/>
                  <a:pt x="453" y="135"/>
                </a:cubicBezTo>
                <a:cubicBezTo>
                  <a:pt x="453" y="180"/>
                  <a:pt x="453" y="180"/>
                  <a:pt x="453" y="180"/>
                </a:cubicBezTo>
                <a:cubicBezTo>
                  <a:pt x="45" y="180"/>
                  <a:pt x="45" y="180"/>
                  <a:pt x="45" y="180"/>
                </a:cubicBezTo>
                <a:cubicBezTo>
                  <a:pt x="20" y="180"/>
                  <a:pt x="0" y="201"/>
                  <a:pt x="0" y="225"/>
                </a:cubicBezTo>
                <a:cubicBezTo>
                  <a:pt x="0" y="1215"/>
                  <a:pt x="0" y="1215"/>
                  <a:pt x="0" y="1215"/>
                </a:cubicBezTo>
                <a:cubicBezTo>
                  <a:pt x="0" y="1289"/>
                  <a:pt x="61" y="1350"/>
                  <a:pt x="135" y="1350"/>
                </a:cubicBezTo>
                <a:cubicBezTo>
                  <a:pt x="1401" y="1350"/>
                  <a:pt x="1401" y="1350"/>
                  <a:pt x="1401" y="1350"/>
                </a:cubicBezTo>
                <a:cubicBezTo>
                  <a:pt x="1475" y="1350"/>
                  <a:pt x="1536" y="1289"/>
                  <a:pt x="1536" y="1215"/>
                </a:cubicBezTo>
                <a:cubicBezTo>
                  <a:pt x="1536" y="226"/>
                  <a:pt x="1536" y="226"/>
                  <a:pt x="1536" y="226"/>
                </a:cubicBezTo>
                <a:cubicBezTo>
                  <a:pt x="1536" y="226"/>
                  <a:pt x="1536" y="226"/>
                  <a:pt x="1536" y="226"/>
                </a:cubicBezTo>
                <a:cubicBezTo>
                  <a:pt x="1534" y="196"/>
                  <a:pt x="1516" y="180"/>
                  <a:pt x="1491" y="180"/>
                </a:cubicBezTo>
                <a:close/>
                <a:moveTo>
                  <a:pt x="543" y="135"/>
                </a:moveTo>
                <a:cubicBezTo>
                  <a:pt x="543" y="110"/>
                  <a:pt x="563" y="90"/>
                  <a:pt x="588" y="90"/>
                </a:cubicBezTo>
                <a:cubicBezTo>
                  <a:pt x="948" y="90"/>
                  <a:pt x="948" y="90"/>
                  <a:pt x="948" y="90"/>
                </a:cubicBezTo>
                <a:cubicBezTo>
                  <a:pt x="973" y="90"/>
                  <a:pt x="993" y="110"/>
                  <a:pt x="993" y="135"/>
                </a:cubicBezTo>
                <a:cubicBezTo>
                  <a:pt x="993" y="180"/>
                  <a:pt x="993" y="180"/>
                  <a:pt x="993" y="180"/>
                </a:cubicBezTo>
                <a:cubicBezTo>
                  <a:pt x="543" y="180"/>
                  <a:pt x="543" y="180"/>
                  <a:pt x="543" y="180"/>
                </a:cubicBezTo>
                <a:lnTo>
                  <a:pt x="543" y="135"/>
                </a:lnTo>
                <a:close/>
                <a:moveTo>
                  <a:pt x="1429" y="270"/>
                </a:moveTo>
                <a:cubicBezTo>
                  <a:pt x="1289" y="689"/>
                  <a:pt x="1289" y="689"/>
                  <a:pt x="1289" y="689"/>
                </a:cubicBezTo>
                <a:cubicBezTo>
                  <a:pt x="1283" y="708"/>
                  <a:pt x="1266" y="720"/>
                  <a:pt x="1246" y="720"/>
                </a:cubicBezTo>
                <a:cubicBezTo>
                  <a:pt x="993" y="720"/>
                  <a:pt x="993" y="720"/>
                  <a:pt x="993" y="720"/>
                </a:cubicBezTo>
                <a:cubicBezTo>
                  <a:pt x="993" y="675"/>
                  <a:pt x="993" y="675"/>
                  <a:pt x="993" y="675"/>
                </a:cubicBezTo>
                <a:cubicBezTo>
                  <a:pt x="993" y="650"/>
                  <a:pt x="973" y="630"/>
                  <a:pt x="948" y="630"/>
                </a:cubicBezTo>
                <a:cubicBezTo>
                  <a:pt x="588" y="630"/>
                  <a:pt x="588" y="630"/>
                  <a:pt x="588" y="630"/>
                </a:cubicBezTo>
                <a:cubicBezTo>
                  <a:pt x="563" y="630"/>
                  <a:pt x="543" y="650"/>
                  <a:pt x="543" y="675"/>
                </a:cubicBezTo>
                <a:cubicBezTo>
                  <a:pt x="543" y="720"/>
                  <a:pt x="543" y="720"/>
                  <a:pt x="543" y="720"/>
                </a:cubicBezTo>
                <a:cubicBezTo>
                  <a:pt x="290" y="720"/>
                  <a:pt x="290" y="720"/>
                  <a:pt x="290" y="720"/>
                </a:cubicBezTo>
                <a:cubicBezTo>
                  <a:pt x="270" y="720"/>
                  <a:pt x="253" y="708"/>
                  <a:pt x="247" y="689"/>
                </a:cubicBezTo>
                <a:cubicBezTo>
                  <a:pt x="107" y="270"/>
                  <a:pt x="107" y="270"/>
                  <a:pt x="107" y="270"/>
                </a:cubicBezTo>
                <a:lnTo>
                  <a:pt x="1429" y="270"/>
                </a:lnTo>
                <a:close/>
                <a:moveTo>
                  <a:pt x="903" y="720"/>
                </a:moveTo>
                <a:cubicBezTo>
                  <a:pt x="903" y="810"/>
                  <a:pt x="903" y="810"/>
                  <a:pt x="903" y="810"/>
                </a:cubicBezTo>
                <a:cubicBezTo>
                  <a:pt x="633" y="810"/>
                  <a:pt x="633" y="810"/>
                  <a:pt x="633" y="810"/>
                </a:cubicBezTo>
                <a:cubicBezTo>
                  <a:pt x="633" y="720"/>
                  <a:pt x="633" y="720"/>
                  <a:pt x="633" y="720"/>
                </a:cubicBezTo>
                <a:lnTo>
                  <a:pt x="903" y="720"/>
                </a:lnTo>
                <a:close/>
                <a:moveTo>
                  <a:pt x="1446" y="1215"/>
                </a:moveTo>
                <a:cubicBezTo>
                  <a:pt x="1446" y="1240"/>
                  <a:pt x="1426" y="1260"/>
                  <a:pt x="1401" y="1260"/>
                </a:cubicBezTo>
                <a:cubicBezTo>
                  <a:pt x="135" y="1260"/>
                  <a:pt x="135" y="1260"/>
                  <a:pt x="135" y="1260"/>
                </a:cubicBezTo>
                <a:cubicBezTo>
                  <a:pt x="110" y="1260"/>
                  <a:pt x="90" y="1240"/>
                  <a:pt x="90" y="1215"/>
                </a:cubicBezTo>
                <a:cubicBezTo>
                  <a:pt x="90" y="502"/>
                  <a:pt x="90" y="502"/>
                  <a:pt x="90" y="502"/>
                </a:cubicBezTo>
                <a:cubicBezTo>
                  <a:pt x="162" y="718"/>
                  <a:pt x="162" y="718"/>
                  <a:pt x="162" y="718"/>
                </a:cubicBezTo>
                <a:cubicBezTo>
                  <a:pt x="180" y="773"/>
                  <a:pt x="232" y="810"/>
                  <a:pt x="290" y="810"/>
                </a:cubicBezTo>
                <a:cubicBezTo>
                  <a:pt x="543" y="810"/>
                  <a:pt x="543" y="810"/>
                  <a:pt x="543" y="810"/>
                </a:cubicBezTo>
                <a:cubicBezTo>
                  <a:pt x="543" y="855"/>
                  <a:pt x="543" y="855"/>
                  <a:pt x="543" y="855"/>
                </a:cubicBezTo>
                <a:cubicBezTo>
                  <a:pt x="543" y="880"/>
                  <a:pt x="563" y="900"/>
                  <a:pt x="588" y="900"/>
                </a:cubicBezTo>
                <a:cubicBezTo>
                  <a:pt x="948" y="900"/>
                  <a:pt x="948" y="900"/>
                  <a:pt x="948" y="900"/>
                </a:cubicBezTo>
                <a:cubicBezTo>
                  <a:pt x="973" y="900"/>
                  <a:pt x="993" y="880"/>
                  <a:pt x="993" y="855"/>
                </a:cubicBezTo>
                <a:cubicBezTo>
                  <a:pt x="993" y="810"/>
                  <a:pt x="993" y="810"/>
                  <a:pt x="993" y="810"/>
                </a:cubicBezTo>
                <a:cubicBezTo>
                  <a:pt x="1246" y="810"/>
                  <a:pt x="1246" y="810"/>
                  <a:pt x="1246" y="810"/>
                </a:cubicBezTo>
                <a:cubicBezTo>
                  <a:pt x="1304" y="810"/>
                  <a:pt x="1356" y="773"/>
                  <a:pt x="1374" y="718"/>
                </a:cubicBezTo>
                <a:cubicBezTo>
                  <a:pt x="1446" y="502"/>
                  <a:pt x="1446" y="502"/>
                  <a:pt x="1446" y="502"/>
                </a:cubicBezTo>
                <a:lnTo>
                  <a:pt x="1446" y="1215"/>
                </a:lnTo>
                <a:close/>
                <a:moveTo>
                  <a:pt x="1446" y="1215"/>
                </a:moveTo>
                <a:cubicBezTo>
                  <a:pt x="1446" y="1215"/>
                  <a:pt x="1446" y="1215"/>
                  <a:pt x="1446" y="1215"/>
                </a:cubicBezTo>
              </a:path>
            </a:pathLst>
          </a:custGeom>
          <a:solidFill>
            <a:schemeClr val="lt1"/>
          </a:solidFill>
          <a:ln>
            <a:noFill/>
          </a:ln>
        </p:spPr>
        <p:txBody>
          <a:bodyPr spcFirstLastPara="1" wrap="square" lIns="91400" tIns="45700" rIns="91400" bIns="45700" anchor="t" anchorCtr="0">
            <a:noAutofit/>
          </a:bodyPr>
          <a:lstStyle/>
          <a:p>
            <a:pPr marL="0" marR="0" lvl="0" indent="0" algn="l" rtl="0">
              <a:spcBef>
                <a:spcPts val="0"/>
              </a:spcBef>
              <a:spcAft>
                <a:spcPts val="0"/>
              </a:spcAft>
              <a:buNone/>
            </a:pPr>
            <a:endParaRPr sz="2399">
              <a:solidFill>
                <a:schemeClr val="lt1"/>
              </a:solidFill>
              <a:latin typeface="Calibri"/>
              <a:ea typeface="Calibri"/>
              <a:cs typeface="Calibri"/>
              <a:sym typeface="Calibri"/>
            </a:endParaRPr>
          </a:p>
        </p:txBody>
      </p:sp>
      <p:sp>
        <p:nvSpPr>
          <p:cNvPr id="1216" name="Google Shape;1216;p50"/>
          <p:cNvSpPr/>
          <p:nvPr/>
        </p:nvSpPr>
        <p:spPr>
          <a:xfrm>
            <a:off x="2076240" y="3293876"/>
            <a:ext cx="4483523" cy="2384707"/>
          </a:xfrm>
          <a:custGeom>
            <a:avLst/>
            <a:gdLst/>
            <a:ahLst/>
            <a:cxnLst/>
            <a:rect l="l" t="t" r="r" b="b"/>
            <a:pathLst>
              <a:path w="2619" h="1393" extrusionOk="0">
                <a:moveTo>
                  <a:pt x="2018" y="191"/>
                </a:moveTo>
                <a:lnTo>
                  <a:pt x="2018" y="794"/>
                </a:lnTo>
                <a:lnTo>
                  <a:pt x="773" y="794"/>
                </a:lnTo>
                <a:lnTo>
                  <a:pt x="773" y="467"/>
                </a:lnTo>
                <a:lnTo>
                  <a:pt x="933" y="467"/>
                </a:lnTo>
                <a:lnTo>
                  <a:pt x="467" y="0"/>
                </a:lnTo>
                <a:lnTo>
                  <a:pt x="0" y="467"/>
                </a:lnTo>
                <a:lnTo>
                  <a:pt x="172" y="467"/>
                </a:lnTo>
                <a:lnTo>
                  <a:pt x="172" y="1393"/>
                </a:lnTo>
                <a:lnTo>
                  <a:pt x="2619" y="1393"/>
                </a:lnTo>
                <a:lnTo>
                  <a:pt x="2619" y="191"/>
                </a:lnTo>
                <a:lnTo>
                  <a:pt x="2018" y="191"/>
                </a:lnTo>
                <a:close/>
              </a:path>
            </a:pathLst>
          </a:custGeom>
          <a:gradFill>
            <a:gsLst>
              <a:gs pos="0">
                <a:schemeClr val="accent3"/>
              </a:gs>
              <a:gs pos="76000">
                <a:schemeClr val="accent4"/>
              </a:gs>
              <a:gs pos="100000">
                <a:schemeClr val="accent4"/>
              </a:gs>
            </a:gsLst>
            <a:lin ang="0" scaled="0"/>
          </a:gradFill>
          <a:ln>
            <a:noFill/>
          </a:ln>
          <a:effectLst>
            <a:outerShdw blurRad="177800" dist="215900" dir="5400000" algn="t" rotWithShape="0">
              <a:srgbClr val="000000">
                <a:alpha val="14901"/>
              </a:srgbClr>
            </a:outerShdw>
          </a:effectLst>
        </p:spPr>
        <p:txBody>
          <a:bodyPr spcFirstLastPara="1" wrap="square" lIns="91400" tIns="45700" rIns="91400" bIns="45700" anchor="t" anchorCtr="0">
            <a:noAutofit/>
          </a:bodyPr>
          <a:lstStyle/>
          <a:p>
            <a:pPr marL="0" marR="0" lvl="0" indent="0" algn="l" rtl="0">
              <a:spcBef>
                <a:spcPts val="0"/>
              </a:spcBef>
              <a:spcAft>
                <a:spcPts val="0"/>
              </a:spcAft>
              <a:buNone/>
            </a:pPr>
            <a:endParaRPr sz="2399">
              <a:solidFill>
                <a:schemeClr val="lt1"/>
              </a:solidFill>
              <a:latin typeface="Calibri"/>
              <a:ea typeface="Calibri"/>
              <a:cs typeface="Calibri"/>
              <a:sym typeface="Calibri"/>
            </a:endParaRPr>
          </a:p>
        </p:txBody>
      </p:sp>
      <p:sp>
        <p:nvSpPr>
          <p:cNvPr id="1217" name="Google Shape;1217;p50"/>
          <p:cNvSpPr txBox="1"/>
          <p:nvPr/>
        </p:nvSpPr>
        <p:spPr>
          <a:xfrm>
            <a:off x="2744933" y="4724221"/>
            <a:ext cx="3484087" cy="830740"/>
          </a:xfrm>
          <a:prstGeom prst="rect">
            <a:avLst/>
          </a:prstGeom>
          <a:noFill/>
          <a:ln>
            <a:noFill/>
          </a:ln>
        </p:spPr>
        <p:txBody>
          <a:bodyPr spcFirstLastPara="1" wrap="square" lIns="0" tIns="45700" rIns="0" bIns="45700" anchor="ctr" anchorCtr="0">
            <a:spAutoFit/>
          </a:bodyPr>
          <a:lstStyle/>
          <a:p>
            <a:pPr marL="0" marR="0" lvl="0" indent="0" algn="ctr" rtl="0">
              <a:spcBef>
                <a:spcPts val="0"/>
              </a:spcBef>
              <a:spcAft>
                <a:spcPts val="0"/>
              </a:spcAft>
              <a:buNone/>
            </a:pPr>
            <a:r>
              <a:rPr lang="en-US" sz="2399" b="1">
                <a:solidFill>
                  <a:schemeClr val="lt1"/>
                </a:solidFill>
                <a:latin typeface="Open Sans"/>
                <a:ea typeface="Open Sans"/>
                <a:cs typeface="Open Sans"/>
                <a:sym typeface="Open Sans"/>
              </a:rPr>
              <a:t>01. Un-Managed Scenario</a:t>
            </a:r>
            <a:endParaRPr/>
          </a:p>
        </p:txBody>
      </p:sp>
      <p:grpSp>
        <p:nvGrpSpPr>
          <p:cNvPr id="1218" name="Google Shape;1218;p50"/>
          <p:cNvGrpSpPr/>
          <p:nvPr/>
        </p:nvGrpSpPr>
        <p:grpSpPr>
          <a:xfrm>
            <a:off x="2640029" y="3909061"/>
            <a:ext cx="470524" cy="527087"/>
            <a:chOff x="120651" y="2266950"/>
            <a:chExt cx="2944813" cy="3298825"/>
          </a:xfrm>
        </p:grpSpPr>
        <p:sp>
          <p:nvSpPr>
            <p:cNvPr id="1219" name="Google Shape;1219;p50"/>
            <p:cNvSpPr/>
            <p:nvPr/>
          </p:nvSpPr>
          <p:spPr>
            <a:xfrm>
              <a:off x="1219201" y="3508375"/>
              <a:ext cx="747713" cy="1436688"/>
            </a:xfrm>
            <a:custGeom>
              <a:avLst/>
              <a:gdLst/>
              <a:ahLst/>
              <a:cxnLst/>
              <a:rect l="l" t="t" r="r" b="b"/>
              <a:pathLst>
                <a:path w="347" h="669" extrusionOk="0">
                  <a:moveTo>
                    <a:pt x="206" y="290"/>
                  </a:moveTo>
                  <a:cubicBezTo>
                    <a:pt x="141" y="290"/>
                    <a:pt x="141" y="290"/>
                    <a:pt x="141" y="290"/>
                  </a:cubicBezTo>
                  <a:cubicBezTo>
                    <a:pt x="113" y="290"/>
                    <a:pt x="90" y="267"/>
                    <a:pt x="90" y="238"/>
                  </a:cubicBezTo>
                  <a:cubicBezTo>
                    <a:pt x="90" y="210"/>
                    <a:pt x="113" y="187"/>
                    <a:pt x="141" y="187"/>
                  </a:cubicBezTo>
                  <a:cubicBezTo>
                    <a:pt x="270" y="187"/>
                    <a:pt x="270" y="187"/>
                    <a:pt x="270" y="187"/>
                  </a:cubicBezTo>
                  <a:cubicBezTo>
                    <a:pt x="295" y="187"/>
                    <a:pt x="315" y="167"/>
                    <a:pt x="315" y="142"/>
                  </a:cubicBezTo>
                  <a:cubicBezTo>
                    <a:pt x="315" y="117"/>
                    <a:pt x="295" y="97"/>
                    <a:pt x="270" y="97"/>
                  </a:cubicBezTo>
                  <a:cubicBezTo>
                    <a:pt x="219" y="97"/>
                    <a:pt x="219" y="97"/>
                    <a:pt x="219" y="97"/>
                  </a:cubicBezTo>
                  <a:cubicBezTo>
                    <a:pt x="219" y="45"/>
                    <a:pt x="219" y="45"/>
                    <a:pt x="219" y="45"/>
                  </a:cubicBezTo>
                  <a:cubicBezTo>
                    <a:pt x="219" y="21"/>
                    <a:pt x="198" y="0"/>
                    <a:pt x="174" y="0"/>
                  </a:cubicBezTo>
                  <a:cubicBezTo>
                    <a:pt x="149" y="0"/>
                    <a:pt x="129" y="21"/>
                    <a:pt x="129" y="45"/>
                  </a:cubicBezTo>
                  <a:cubicBezTo>
                    <a:pt x="129" y="97"/>
                    <a:pt x="129" y="97"/>
                    <a:pt x="129" y="97"/>
                  </a:cubicBezTo>
                  <a:cubicBezTo>
                    <a:pt x="57" y="104"/>
                    <a:pt x="0" y="165"/>
                    <a:pt x="0" y="238"/>
                  </a:cubicBezTo>
                  <a:cubicBezTo>
                    <a:pt x="0" y="316"/>
                    <a:pt x="63" y="380"/>
                    <a:pt x="141" y="380"/>
                  </a:cubicBezTo>
                  <a:cubicBezTo>
                    <a:pt x="206" y="380"/>
                    <a:pt x="206" y="380"/>
                    <a:pt x="206" y="380"/>
                  </a:cubicBezTo>
                  <a:cubicBezTo>
                    <a:pt x="234" y="380"/>
                    <a:pt x="257" y="403"/>
                    <a:pt x="257" y="431"/>
                  </a:cubicBezTo>
                  <a:cubicBezTo>
                    <a:pt x="257" y="459"/>
                    <a:pt x="234" y="482"/>
                    <a:pt x="206" y="482"/>
                  </a:cubicBezTo>
                  <a:cubicBezTo>
                    <a:pt x="77" y="482"/>
                    <a:pt x="77" y="482"/>
                    <a:pt x="77" y="482"/>
                  </a:cubicBezTo>
                  <a:cubicBezTo>
                    <a:pt x="52" y="482"/>
                    <a:pt x="32" y="503"/>
                    <a:pt x="32" y="527"/>
                  </a:cubicBezTo>
                  <a:cubicBezTo>
                    <a:pt x="32" y="552"/>
                    <a:pt x="52" y="572"/>
                    <a:pt x="77" y="572"/>
                  </a:cubicBezTo>
                  <a:cubicBezTo>
                    <a:pt x="129" y="572"/>
                    <a:pt x="129" y="572"/>
                    <a:pt x="129" y="572"/>
                  </a:cubicBezTo>
                  <a:cubicBezTo>
                    <a:pt x="129" y="624"/>
                    <a:pt x="129" y="624"/>
                    <a:pt x="129" y="624"/>
                  </a:cubicBezTo>
                  <a:cubicBezTo>
                    <a:pt x="129" y="649"/>
                    <a:pt x="149" y="669"/>
                    <a:pt x="174" y="669"/>
                  </a:cubicBezTo>
                  <a:cubicBezTo>
                    <a:pt x="198" y="669"/>
                    <a:pt x="219" y="649"/>
                    <a:pt x="219" y="624"/>
                  </a:cubicBezTo>
                  <a:cubicBezTo>
                    <a:pt x="219" y="572"/>
                    <a:pt x="219" y="572"/>
                    <a:pt x="219" y="572"/>
                  </a:cubicBezTo>
                  <a:cubicBezTo>
                    <a:pt x="291" y="565"/>
                    <a:pt x="347" y="505"/>
                    <a:pt x="347" y="431"/>
                  </a:cubicBezTo>
                  <a:cubicBezTo>
                    <a:pt x="347" y="353"/>
                    <a:pt x="284" y="290"/>
                    <a:pt x="206" y="290"/>
                  </a:cubicBezTo>
                  <a:close/>
                  <a:moveTo>
                    <a:pt x="206" y="290"/>
                  </a:moveTo>
                  <a:cubicBezTo>
                    <a:pt x="206" y="290"/>
                    <a:pt x="206" y="290"/>
                    <a:pt x="206" y="290"/>
                  </a:cubicBezTo>
                </a:path>
              </a:pathLst>
            </a:custGeom>
            <a:solidFill>
              <a:schemeClr val="lt1"/>
            </a:solidFill>
            <a:ln>
              <a:noFill/>
            </a:ln>
          </p:spPr>
          <p:txBody>
            <a:bodyPr spcFirstLastPara="1" wrap="square" lIns="91400" tIns="45700" rIns="91400" bIns="45700" anchor="t" anchorCtr="0">
              <a:noAutofit/>
            </a:bodyPr>
            <a:lstStyle/>
            <a:p>
              <a:pPr marL="0" marR="0" lvl="0" indent="0" algn="l" rtl="0">
                <a:spcBef>
                  <a:spcPts val="0"/>
                </a:spcBef>
                <a:spcAft>
                  <a:spcPts val="0"/>
                </a:spcAft>
                <a:buNone/>
              </a:pPr>
              <a:endParaRPr sz="2399">
                <a:solidFill>
                  <a:schemeClr val="lt1"/>
                </a:solidFill>
                <a:latin typeface="Calibri"/>
                <a:ea typeface="Calibri"/>
                <a:cs typeface="Calibri"/>
                <a:sym typeface="Calibri"/>
              </a:endParaRPr>
            </a:p>
          </p:txBody>
        </p:sp>
        <p:sp>
          <p:nvSpPr>
            <p:cNvPr id="1220" name="Google Shape;1220;p50"/>
            <p:cNvSpPr/>
            <p:nvPr/>
          </p:nvSpPr>
          <p:spPr>
            <a:xfrm>
              <a:off x="120651" y="2266950"/>
              <a:ext cx="2944813" cy="3298825"/>
            </a:xfrm>
            <a:custGeom>
              <a:avLst/>
              <a:gdLst/>
              <a:ahLst/>
              <a:cxnLst/>
              <a:rect l="l" t="t" r="r" b="b"/>
              <a:pathLst>
                <a:path w="1367" h="1536" extrusionOk="0">
                  <a:moveTo>
                    <a:pt x="1125" y="472"/>
                  </a:moveTo>
                  <a:cubicBezTo>
                    <a:pt x="1125" y="472"/>
                    <a:pt x="1125" y="472"/>
                    <a:pt x="1124" y="472"/>
                  </a:cubicBezTo>
                  <a:cubicBezTo>
                    <a:pt x="1032" y="379"/>
                    <a:pt x="1032" y="379"/>
                    <a:pt x="1032" y="379"/>
                  </a:cubicBezTo>
                  <a:cubicBezTo>
                    <a:pt x="1212" y="379"/>
                    <a:pt x="1212" y="379"/>
                    <a:pt x="1212" y="379"/>
                  </a:cubicBezTo>
                  <a:cubicBezTo>
                    <a:pt x="1237" y="379"/>
                    <a:pt x="1257" y="359"/>
                    <a:pt x="1257" y="334"/>
                  </a:cubicBezTo>
                  <a:cubicBezTo>
                    <a:pt x="1257" y="309"/>
                    <a:pt x="1237" y="289"/>
                    <a:pt x="1212" y="289"/>
                  </a:cubicBezTo>
                  <a:cubicBezTo>
                    <a:pt x="996" y="289"/>
                    <a:pt x="996" y="289"/>
                    <a:pt x="996" y="289"/>
                  </a:cubicBezTo>
                  <a:cubicBezTo>
                    <a:pt x="1108" y="65"/>
                    <a:pt x="1108" y="65"/>
                    <a:pt x="1108" y="65"/>
                  </a:cubicBezTo>
                  <a:cubicBezTo>
                    <a:pt x="1115" y="51"/>
                    <a:pt x="1114" y="35"/>
                    <a:pt x="1106" y="21"/>
                  </a:cubicBezTo>
                  <a:cubicBezTo>
                    <a:pt x="1098" y="8"/>
                    <a:pt x="1083" y="0"/>
                    <a:pt x="1068" y="0"/>
                  </a:cubicBezTo>
                  <a:cubicBezTo>
                    <a:pt x="299" y="0"/>
                    <a:pt x="299" y="0"/>
                    <a:pt x="299" y="0"/>
                  </a:cubicBezTo>
                  <a:cubicBezTo>
                    <a:pt x="284" y="0"/>
                    <a:pt x="269" y="8"/>
                    <a:pt x="261" y="21"/>
                  </a:cubicBezTo>
                  <a:cubicBezTo>
                    <a:pt x="253" y="35"/>
                    <a:pt x="252" y="51"/>
                    <a:pt x="259" y="65"/>
                  </a:cubicBezTo>
                  <a:cubicBezTo>
                    <a:pt x="389" y="325"/>
                    <a:pt x="389" y="325"/>
                    <a:pt x="389" y="325"/>
                  </a:cubicBezTo>
                  <a:cubicBezTo>
                    <a:pt x="243" y="472"/>
                    <a:pt x="243" y="472"/>
                    <a:pt x="243" y="472"/>
                  </a:cubicBezTo>
                  <a:cubicBezTo>
                    <a:pt x="243" y="472"/>
                    <a:pt x="242" y="472"/>
                    <a:pt x="242" y="472"/>
                  </a:cubicBezTo>
                  <a:cubicBezTo>
                    <a:pt x="0" y="715"/>
                    <a:pt x="0" y="1110"/>
                    <a:pt x="243" y="1353"/>
                  </a:cubicBezTo>
                  <a:cubicBezTo>
                    <a:pt x="360" y="1471"/>
                    <a:pt x="517" y="1536"/>
                    <a:pt x="684" y="1536"/>
                  </a:cubicBezTo>
                  <a:cubicBezTo>
                    <a:pt x="850" y="1536"/>
                    <a:pt x="1007" y="1471"/>
                    <a:pt x="1124" y="1353"/>
                  </a:cubicBezTo>
                  <a:cubicBezTo>
                    <a:pt x="1367" y="1110"/>
                    <a:pt x="1367" y="715"/>
                    <a:pt x="1125" y="472"/>
                  </a:cubicBezTo>
                  <a:close/>
                  <a:moveTo>
                    <a:pt x="372" y="90"/>
                  </a:moveTo>
                  <a:cubicBezTo>
                    <a:pt x="995" y="90"/>
                    <a:pt x="995" y="90"/>
                    <a:pt x="995" y="90"/>
                  </a:cubicBezTo>
                  <a:cubicBezTo>
                    <a:pt x="895" y="289"/>
                    <a:pt x="895" y="289"/>
                    <a:pt x="895" y="289"/>
                  </a:cubicBezTo>
                  <a:cubicBezTo>
                    <a:pt x="472" y="289"/>
                    <a:pt x="472" y="289"/>
                    <a:pt x="472" y="289"/>
                  </a:cubicBezTo>
                  <a:lnTo>
                    <a:pt x="372" y="90"/>
                  </a:lnTo>
                  <a:close/>
                  <a:moveTo>
                    <a:pt x="1061" y="1290"/>
                  </a:moveTo>
                  <a:cubicBezTo>
                    <a:pt x="960" y="1391"/>
                    <a:pt x="826" y="1446"/>
                    <a:pt x="684" y="1446"/>
                  </a:cubicBezTo>
                  <a:cubicBezTo>
                    <a:pt x="541" y="1446"/>
                    <a:pt x="407" y="1391"/>
                    <a:pt x="306" y="1290"/>
                  </a:cubicBezTo>
                  <a:cubicBezTo>
                    <a:pt x="98" y="1082"/>
                    <a:pt x="98" y="743"/>
                    <a:pt x="306" y="535"/>
                  </a:cubicBezTo>
                  <a:cubicBezTo>
                    <a:pt x="307" y="535"/>
                    <a:pt x="307" y="535"/>
                    <a:pt x="307" y="535"/>
                  </a:cubicBezTo>
                  <a:cubicBezTo>
                    <a:pt x="463" y="379"/>
                    <a:pt x="463" y="379"/>
                    <a:pt x="463" y="379"/>
                  </a:cubicBezTo>
                  <a:cubicBezTo>
                    <a:pt x="905" y="379"/>
                    <a:pt x="905" y="379"/>
                    <a:pt x="905" y="379"/>
                  </a:cubicBezTo>
                  <a:cubicBezTo>
                    <a:pt x="1060" y="535"/>
                    <a:pt x="1060" y="535"/>
                    <a:pt x="1060" y="535"/>
                  </a:cubicBezTo>
                  <a:cubicBezTo>
                    <a:pt x="1060" y="535"/>
                    <a:pt x="1061" y="535"/>
                    <a:pt x="1061" y="535"/>
                  </a:cubicBezTo>
                  <a:cubicBezTo>
                    <a:pt x="1269" y="743"/>
                    <a:pt x="1269" y="1082"/>
                    <a:pt x="1061" y="1290"/>
                  </a:cubicBezTo>
                  <a:close/>
                  <a:moveTo>
                    <a:pt x="1061" y="1290"/>
                  </a:moveTo>
                  <a:cubicBezTo>
                    <a:pt x="1061" y="1290"/>
                    <a:pt x="1061" y="1290"/>
                    <a:pt x="1061" y="1290"/>
                  </a:cubicBezTo>
                </a:path>
              </a:pathLst>
            </a:custGeom>
            <a:solidFill>
              <a:schemeClr val="lt1"/>
            </a:solidFill>
            <a:ln>
              <a:noFill/>
            </a:ln>
          </p:spPr>
          <p:txBody>
            <a:bodyPr spcFirstLastPara="1" wrap="square" lIns="91400" tIns="45700" rIns="91400" bIns="45700" anchor="t" anchorCtr="0">
              <a:noAutofit/>
            </a:bodyPr>
            <a:lstStyle/>
            <a:p>
              <a:pPr marL="0" marR="0" lvl="0" indent="0" algn="l" rtl="0">
                <a:spcBef>
                  <a:spcPts val="0"/>
                </a:spcBef>
                <a:spcAft>
                  <a:spcPts val="0"/>
                </a:spcAft>
                <a:buNone/>
              </a:pPr>
              <a:endParaRPr sz="2399">
                <a:solidFill>
                  <a:schemeClr val="lt1"/>
                </a:solidFill>
                <a:latin typeface="Calibri"/>
                <a:ea typeface="Calibri"/>
                <a:cs typeface="Calibri"/>
                <a:sym typeface="Calibri"/>
              </a:endParaRPr>
            </a:p>
          </p:txBody>
        </p:sp>
      </p:grpSp>
      <p:sp>
        <p:nvSpPr>
          <p:cNvPr id="17"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spTree>
  </p:cSld>
  <p:clrMapOvr>
    <a:masterClrMapping/>
  </p:clrMapOvr>
  <p:transition spd="slow">
    <p:push/>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24"/>
        <p:cNvGrpSpPr/>
        <p:nvPr/>
      </p:nvGrpSpPr>
      <p:grpSpPr>
        <a:xfrm>
          <a:off x="0" y="0"/>
          <a:ext cx="0" cy="0"/>
          <a:chOff x="0" y="0"/>
          <a:chExt cx="0" cy="0"/>
        </a:xfrm>
      </p:grpSpPr>
      <p:sp>
        <p:nvSpPr>
          <p:cNvPr id="1225" name="Google Shape;1225;p51"/>
          <p:cNvSpPr txBox="1">
            <a:spLocks noGrp="1"/>
          </p:cNvSpPr>
          <p:nvPr>
            <p:ph type="title"/>
          </p:nvPr>
        </p:nvSpPr>
        <p:spPr>
          <a:xfrm>
            <a:off x="391076" y="162752"/>
            <a:ext cx="10967086" cy="710896"/>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3500"/>
              <a:buFont typeface="Corben"/>
              <a:buNone/>
            </a:pPr>
            <a:r>
              <a:rPr lang="en-US" dirty="0">
                <a:solidFill>
                  <a:srgbClr val="FFC000"/>
                </a:solidFill>
                <a:latin typeface="Cooper Black" panose="0208090404030B020404" pitchFamily="18" charset="0"/>
                <a:ea typeface="Corben"/>
                <a:cs typeface="Corben"/>
                <a:sym typeface="Corben"/>
              </a:rPr>
              <a:t>BO Runtime Implementation Types</a:t>
            </a:r>
            <a:endParaRPr dirty="0">
              <a:solidFill>
                <a:srgbClr val="FFC000"/>
              </a:solidFill>
              <a:latin typeface="Cooper Black" panose="0208090404030B020404" pitchFamily="18" charset="0"/>
            </a:endParaRPr>
          </a:p>
        </p:txBody>
      </p:sp>
      <p:pic>
        <p:nvPicPr>
          <p:cNvPr id="1226" name="Google Shape;1226;p51"/>
          <p:cNvPicPr preferRelativeResize="0"/>
          <p:nvPr/>
        </p:nvPicPr>
        <p:blipFill rotWithShape="1">
          <a:blip r:embed="rId3">
            <a:alphaModFix/>
          </a:blip>
          <a:srcRect/>
          <a:stretch/>
        </p:blipFill>
        <p:spPr>
          <a:xfrm>
            <a:off x="11379302" y="57696"/>
            <a:ext cx="716512" cy="707702"/>
          </a:xfrm>
          <a:prstGeom prst="rect">
            <a:avLst/>
          </a:prstGeom>
          <a:noFill/>
          <a:ln>
            <a:noFill/>
          </a:ln>
        </p:spPr>
      </p:pic>
      <p:pic>
        <p:nvPicPr>
          <p:cNvPr id="1228" name="Google Shape;1228;p51"/>
          <p:cNvPicPr preferRelativeResize="0"/>
          <p:nvPr/>
        </p:nvPicPr>
        <p:blipFill rotWithShape="1">
          <a:blip r:embed="rId4">
            <a:alphaModFix/>
          </a:blip>
          <a:srcRect/>
          <a:stretch/>
        </p:blipFill>
        <p:spPr>
          <a:xfrm>
            <a:off x="616585" y="1325166"/>
            <a:ext cx="10955657" cy="4586444"/>
          </a:xfrm>
          <a:prstGeom prst="rect">
            <a:avLst/>
          </a:prstGeom>
          <a:noFill/>
          <a:ln>
            <a:noFill/>
          </a:ln>
        </p:spPr>
      </p:pic>
      <p:sp>
        <p:nvSpPr>
          <p:cNvPr id="6"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spTree>
  </p:cSld>
  <p:clrMapOvr>
    <a:masterClrMapping/>
  </p:clrMapOvr>
  <p:transition spd="slow">
    <p:push/>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232"/>
        <p:cNvGrpSpPr/>
        <p:nvPr/>
      </p:nvGrpSpPr>
      <p:grpSpPr>
        <a:xfrm>
          <a:off x="0" y="0"/>
          <a:ext cx="0" cy="0"/>
          <a:chOff x="0" y="0"/>
          <a:chExt cx="0" cy="0"/>
        </a:xfrm>
      </p:grpSpPr>
      <p:pic>
        <p:nvPicPr>
          <p:cNvPr id="1233" name="Google Shape;1233;p52" descr="File:Solid white.svg - Wikimedia Commons"/>
          <p:cNvPicPr preferRelativeResize="0"/>
          <p:nvPr/>
        </p:nvPicPr>
        <p:blipFill rotWithShape="1">
          <a:blip r:embed="rId3">
            <a:alphaModFix/>
          </a:blip>
          <a:srcRect/>
          <a:stretch/>
        </p:blipFill>
        <p:spPr>
          <a:xfrm rot="5400000">
            <a:off x="2652617" y="-2677513"/>
            <a:ext cx="6883591" cy="12185650"/>
          </a:xfrm>
          <a:prstGeom prst="rect">
            <a:avLst/>
          </a:prstGeom>
          <a:noFill/>
          <a:ln>
            <a:noFill/>
          </a:ln>
        </p:spPr>
      </p:pic>
      <p:sp>
        <p:nvSpPr>
          <p:cNvPr id="1234" name="Google Shape;1234;p52"/>
          <p:cNvSpPr txBox="1">
            <a:spLocks noGrp="1"/>
          </p:cNvSpPr>
          <p:nvPr>
            <p:ph type="title"/>
          </p:nvPr>
        </p:nvSpPr>
        <p:spPr>
          <a:xfrm>
            <a:off x="610870" y="202880"/>
            <a:ext cx="10967086" cy="710896"/>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3500"/>
              <a:buFont typeface="Corben"/>
              <a:buNone/>
            </a:pPr>
            <a:r>
              <a:rPr lang="en-US" dirty="0">
                <a:solidFill>
                  <a:srgbClr val="FFC000"/>
                </a:solidFill>
                <a:latin typeface="Cooper Black" panose="0208090404030B020404" pitchFamily="18" charset="0"/>
                <a:ea typeface="Corben"/>
                <a:cs typeface="Corben"/>
                <a:sym typeface="Corben"/>
              </a:rPr>
              <a:t>Explanation of Flight Data Model</a:t>
            </a:r>
            <a:endParaRPr dirty="0">
              <a:solidFill>
                <a:srgbClr val="FFC000"/>
              </a:solidFill>
              <a:latin typeface="Cooper Black" panose="0208090404030B020404" pitchFamily="18" charset="0"/>
            </a:endParaRPr>
          </a:p>
        </p:txBody>
      </p:sp>
      <p:pic>
        <p:nvPicPr>
          <p:cNvPr id="1235" name="Google Shape;1235;p52"/>
          <p:cNvPicPr preferRelativeResize="0"/>
          <p:nvPr/>
        </p:nvPicPr>
        <p:blipFill rotWithShape="1">
          <a:blip r:embed="rId4">
            <a:alphaModFix/>
          </a:blip>
          <a:srcRect/>
          <a:stretch/>
        </p:blipFill>
        <p:spPr>
          <a:xfrm>
            <a:off x="11379302" y="57696"/>
            <a:ext cx="716512" cy="707702"/>
          </a:xfrm>
          <a:prstGeom prst="rect">
            <a:avLst/>
          </a:prstGeom>
          <a:noFill/>
          <a:ln>
            <a:noFill/>
          </a:ln>
        </p:spPr>
      </p:pic>
      <p:pic>
        <p:nvPicPr>
          <p:cNvPr id="1237" name="Google Shape;1237;p52"/>
          <p:cNvPicPr preferRelativeResize="0"/>
          <p:nvPr/>
        </p:nvPicPr>
        <p:blipFill rotWithShape="1">
          <a:blip r:embed="rId5">
            <a:alphaModFix/>
          </a:blip>
          <a:srcRect/>
          <a:stretch/>
        </p:blipFill>
        <p:spPr>
          <a:xfrm>
            <a:off x="619151" y="1053355"/>
            <a:ext cx="11162414" cy="4384558"/>
          </a:xfrm>
          <a:prstGeom prst="rect">
            <a:avLst/>
          </a:prstGeom>
          <a:noFill/>
          <a:ln>
            <a:noFill/>
          </a:ln>
        </p:spPr>
      </p:pic>
      <p:sp>
        <p:nvSpPr>
          <p:cNvPr id="1238" name="Google Shape;1238;p52"/>
          <p:cNvSpPr/>
          <p:nvPr/>
        </p:nvSpPr>
        <p:spPr>
          <a:xfrm>
            <a:off x="610870" y="5466179"/>
            <a:ext cx="1076843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If Data is not found in these Table’s please execute Data Generator Class “/dmo/cl_flight_data_generator”</a:t>
            </a:r>
            <a:endParaRPr/>
          </a:p>
        </p:txBody>
      </p:sp>
      <p:sp>
        <p:nvSpPr>
          <p:cNvPr id="1239" name="Google Shape;1239;p52"/>
          <p:cNvSpPr txBox="1"/>
          <p:nvPr/>
        </p:nvSpPr>
        <p:spPr>
          <a:xfrm>
            <a:off x="2205980" y="3114829"/>
            <a:ext cx="424012" cy="2616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100">
                <a:solidFill>
                  <a:schemeClr val="lt1"/>
                </a:solidFill>
                <a:latin typeface="Calibri"/>
                <a:ea typeface="Calibri"/>
                <a:cs typeface="Calibri"/>
                <a:sym typeface="Calibri"/>
              </a:rPr>
              <a:t>_M</a:t>
            </a:r>
            <a:endParaRPr/>
          </a:p>
        </p:txBody>
      </p:sp>
      <p:sp>
        <p:nvSpPr>
          <p:cNvPr id="1240" name="Google Shape;1240;p52"/>
          <p:cNvSpPr txBox="1"/>
          <p:nvPr/>
        </p:nvSpPr>
        <p:spPr>
          <a:xfrm>
            <a:off x="5571074" y="1772816"/>
            <a:ext cx="424012" cy="2616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100">
                <a:solidFill>
                  <a:schemeClr val="lt1"/>
                </a:solidFill>
                <a:latin typeface="Calibri"/>
                <a:ea typeface="Calibri"/>
                <a:cs typeface="Calibri"/>
                <a:sym typeface="Calibri"/>
              </a:rPr>
              <a:t>_M</a:t>
            </a:r>
            <a:endParaRPr/>
          </a:p>
        </p:txBody>
      </p:sp>
      <p:sp>
        <p:nvSpPr>
          <p:cNvPr id="1241" name="Google Shape;1241;p52"/>
          <p:cNvSpPr txBox="1"/>
          <p:nvPr/>
        </p:nvSpPr>
        <p:spPr>
          <a:xfrm>
            <a:off x="5518348" y="3114829"/>
            <a:ext cx="424012" cy="2616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100">
                <a:solidFill>
                  <a:schemeClr val="lt1"/>
                </a:solidFill>
                <a:latin typeface="Calibri"/>
                <a:ea typeface="Calibri"/>
                <a:cs typeface="Calibri"/>
                <a:sym typeface="Calibri"/>
              </a:rPr>
              <a:t>_M</a:t>
            </a:r>
            <a:endParaRPr/>
          </a:p>
        </p:txBody>
      </p:sp>
      <p:sp>
        <p:nvSpPr>
          <p:cNvPr id="11"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spTree>
  </p:cSld>
  <p:clrMapOvr>
    <a:masterClrMapping/>
  </p:clrMapOvr>
  <p:transition spd="slow">
    <p:push/>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245"/>
        <p:cNvGrpSpPr/>
        <p:nvPr/>
      </p:nvGrpSpPr>
      <p:grpSpPr>
        <a:xfrm>
          <a:off x="0" y="0"/>
          <a:ext cx="0" cy="0"/>
          <a:chOff x="0" y="0"/>
          <a:chExt cx="0" cy="0"/>
        </a:xfrm>
      </p:grpSpPr>
      <p:sp>
        <p:nvSpPr>
          <p:cNvPr id="1247" name="Google Shape;1247;p53"/>
          <p:cNvSpPr txBox="1"/>
          <p:nvPr/>
        </p:nvSpPr>
        <p:spPr>
          <a:xfrm>
            <a:off x="224979" y="788088"/>
            <a:ext cx="11806237" cy="286232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The managed RAP implementation addresses use cases where all the essential parts of the applications are to be developed from scratch. However, these new applications can highly benefit from out-of-box support for transactional processing. Standard operations like create, update, delete must only be specified in the behavior definition to obtain a ready-to-run business object. The provisioning of transaction buffer is also done automatically for us by the framework. The interaction phase and save sequence are also implemented generically. The application developer can focus on business part of app like adding custom validation, actions, determinations. The RAP transaction engine manages the life cycle of our Business object and covers all the aspects of our app development.</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The managed implementation type is aimed for building new applications from scratch without having any prior coding exist.  The standard functionality that given in managed business objects is easily retrieved. The business logic implemented using predefined implementation methods that are integrated during the runtime in the interaction phase and save sequence. </a:t>
            </a:r>
            <a:endParaRPr sz="1800">
              <a:solidFill>
                <a:schemeClr val="dk1"/>
              </a:solidFill>
              <a:latin typeface="Calibri"/>
              <a:ea typeface="Calibri"/>
              <a:cs typeface="Calibri"/>
              <a:sym typeface="Calibri"/>
            </a:endParaRPr>
          </a:p>
        </p:txBody>
      </p:sp>
      <p:sp>
        <p:nvSpPr>
          <p:cNvPr id="1248" name="Google Shape;1248;p53"/>
          <p:cNvSpPr txBox="1"/>
          <p:nvPr/>
        </p:nvSpPr>
        <p:spPr>
          <a:xfrm>
            <a:off x="191294" y="895"/>
            <a:ext cx="11231710" cy="64620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a:solidFill>
                  <a:srgbClr val="FFC000"/>
                </a:solidFill>
                <a:latin typeface="Cooper Black" panose="0208090404030B020404" pitchFamily="18" charset="0"/>
                <a:ea typeface="Corben"/>
                <a:cs typeface="Corben"/>
                <a:sym typeface="Corben"/>
              </a:rPr>
              <a:t>Managed RAP implementation</a:t>
            </a:r>
            <a:endParaRPr sz="3599" dirty="0">
              <a:solidFill>
                <a:srgbClr val="FFC000"/>
              </a:solidFill>
              <a:latin typeface="Cooper Black" panose="0208090404030B020404" pitchFamily="18" charset="0"/>
              <a:ea typeface="Corben"/>
              <a:cs typeface="Corben"/>
              <a:sym typeface="Corben"/>
            </a:endParaRPr>
          </a:p>
        </p:txBody>
      </p:sp>
      <p:sp>
        <p:nvSpPr>
          <p:cNvPr id="7"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pic>
        <p:nvPicPr>
          <p:cNvPr id="8"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254"/>
        <p:cNvGrpSpPr/>
        <p:nvPr/>
      </p:nvGrpSpPr>
      <p:grpSpPr>
        <a:xfrm>
          <a:off x="0" y="0"/>
          <a:ext cx="0" cy="0"/>
          <a:chOff x="0" y="0"/>
          <a:chExt cx="0" cy="0"/>
        </a:xfrm>
      </p:grpSpPr>
      <p:sp>
        <p:nvSpPr>
          <p:cNvPr id="1256" name="Google Shape;1256;p54"/>
          <p:cNvSpPr txBox="1"/>
          <p:nvPr/>
        </p:nvSpPr>
        <p:spPr>
          <a:xfrm>
            <a:off x="224979" y="788088"/>
            <a:ext cx="11806237" cy="286232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dk1"/>
                </a:solidFill>
                <a:latin typeface="Calibri"/>
                <a:ea typeface="Calibri"/>
                <a:cs typeface="Calibri"/>
                <a:sym typeface="Calibri"/>
              </a:rPr>
              <a:t>We will implementing 2 different applications on travel data model. These applications will target different user groups. We will manage the travel requests and booking through our applications which are booked by agency for customer.</a:t>
            </a:r>
            <a:endParaRPr dirty="0"/>
          </a:p>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Processor – a processor is an employee of our company who will request a new travel plan through the application. He/she will be allowed to create, update, delete, copy travel requests including bookings and supplements. They have full control to manage their travel.</a:t>
            </a:r>
            <a:endParaRPr dirty="0"/>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Approver – an approver is a manager who will only be able to view the travel requests created by employees, and can only change the booking fees and approval status of the request (approve/reject).</a:t>
            </a:r>
            <a:endParaRPr dirty="0"/>
          </a:p>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a:p>
            <a:pPr marL="285750" marR="0" lvl="0" indent="-171450" algn="l" rtl="0">
              <a:spcBef>
                <a:spcPts val="0"/>
              </a:spcBef>
              <a:spcAft>
                <a:spcPts val="0"/>
              </a:spcAft>
              <a:buClr>
                <a:schemeClr val="dk1"/>
              </a:buClr>
              <a:buSzPts val="1800"/>
              <a:buFont typeface="Arial"/>
              <a:buNone/>
            </a:pPr>
            <a:endParaRPr sz="1800" dirty="0">
              <a:solidFill>
                <a:schemeClr val="dk1"/>
              </a:solidFill>
              <a:latin typeface="Calibri"/>
              <a:ea typeface="Calibri"/>
              <a:cs typeface="Calibri"/>
              <a:sym typeface="Calibri"/>
            </a:endParaRPr>
          </a:p>
        </p:txBody>
      </p:sp>
      <p:sp>
        <p:nvSpPr>
          <p:cNvPr id="1257" name="Google Shape;1257;p54"/>
          <p:cNvSpPr txBox="1"/>
          <p:nvPr/>
        </p:nvSpPr>
        <p:spPr>
          <a:xfrm>
            <a:off x="191294" y="895"/>
            <a:ext cx="11231710" cy="64620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a:solidFill>
                  <a:srgbClr val="FFC000"/>
                </a:solidFill>
                <a:latin typeface="Cooper Black" panose="0208090404030B020404" pitchFamily="18" charset="0"/>
                <a:ea typeface="Corben"/>
                <a:cs typeface="Corben"/>
                <a:sym typeface="Corben"/>
              </a:rPr>
              <a:t>Business use case</a:t>
            </a:r>
            <a:endParaRPr sz="3599" dirty="0">
              <a:solidFill>
                <a:srgbClr val="FFC000"/>
              </a:solidFill>
              <a:latin typeface="Cooper Black" panose="0208090404030B020404" pitchFamily="18" charset="0"/>
              <a:ea typeface="Corben"/>
              <a:cs typeface="Corben"/>
              <a:sym typeface="Corben"/>
            </a:endParaRPr>
          </a:p>
        </p:txBody>
      </p:sp>
      <p:pic>
        <p:nvPicPr>
          <p:cNvPr id="1260" name="Google Shape;1260;p54" descr="Travel Around The World Png Clipart (#265026) is a creative clipart.  Download the transparent clipart and use it for f… | Travel clipart, Clip  art, Clip art library"/>
          <p:cNvPicPr preferRelativeResize="0"/>
          <p:nvPr/>
        </p:nvPicPr>
        <p:blipFill rotWithShape="1">
          <a:blip r:embed="rId3">
            <a:alphaModFix/>
          </a:blip>
          <a:srcRect/>
          <a:stretch/>
        </p:blipFill>
        <p:spPr>
          <a:xfrm>
            <a:off x="549796" y="4189727"/>
            <a:ext cx="2088232" cy="2301317"/>
          </a:xfrm>
          <a:prstGeom prst="rect">
            <a:avLst/>
          </a:prstGeom>
          <a:noFill/>
          <a:ln>
            <a:noFill/>
          </a:ln>
        </p:spPr>
      </p:pic>
      <p:sp>
        <p:nvSpPr>
          <p:cNvPr id="1261" name="Google Shape;1261;p54"/>
          <p:cNvSpPr/>
          <p:nvPr/>
        </p:nvSpPr>
        <p:spPr>
          <a:xfrm>
            <a:off x="2782044" y="4093871"/>
            <a:ext cx="4032448" cy="1589983"/>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MakeMyTrip.com- processor app</a:t>
            </a:r>
            <a:endParaRPr/>
          </a:p>
          <a:p>
            <a:pPr marL="0" marR="0" lvl="0" indent="0" algn="ctr" rtl="0">
              <a:spcBef>
                <a:spcPts val="0"/>
              </a:spcBef>
              <a:spcAft>
                <a:spcPts val="0"/>
              </a:spcAft>
              <a:buNone/>
            </a:pPr>
            <a:r>
              <a:rPr lang="en-US" sz="1800">
                <a:solidFill>
                  <a:schemeClr val="lt1"/>
                </a:solidFill>
                <a:latin typeface="Calibri"/>
                <a:ea typeface="Calibri"/>
                <a:cs typeface="Calibri"/>
                <a:sym typeface="Calibri"/>
              </a:rPr>
              <a:t>Processor needs to create, update, delete a travel request through agency including all bookings and supplements</a:t>
            </a:r>
            <a:endParaRPr/>
          </a:p>
        </p:txBody>
      </p:sp>
      <p:pic>
        <p:nvPicPr>
          <p:cNvPr id="1262" name="Google Shape;1262;p54" descr="Managing Users In ETapestry And Blackbaud.com - Blackbaud Community"/>
          <p:cNvPicPr preferRelativeResize="0"/>
          <p:nvPr/>
        </p:nvPicPr>
        <p:blipFill rotWithShape="1">
          <a:blip r:embed="rId4">
            <a:alphaModFix/>
          </a:blip>
          <a:srcRect/>
          <a:stretch/>
        </p:blipFill>
        <p:spPr>
          <a:xfrm>
            <a:off x="4433242" y="5877272"/>
            <a:ext cx="1661170" cy="797362"/>
          </a:xfrm>
          <a:prstGeom prst="rect">
            <a:avLst/>
          </a:prstGeom>
          <a:noFill/>
          <a:ln>
            <a:noFill/>
          </a:ln>
        </p:spPr>
      </p:pic>
      <p:sp>
        <p:nvSpPr>
          <p:cNvPr id="1263" name="Google Shape;1263;p54"/>
          <p:cNvSpPr/>
          <p:nvPr/>
        </p:nvSpPr>
        <p:spPr>
          <a:xfrm>
            <a:off x="6958508" y="4077734"/>
            <a:ext cx="3950506" cy="1589983"/>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a:p>
            <a:pPr marL="0" marR="0" lvl="0" indent="0" algn="ctr" rtl="0">
              <a:spcBef>
                <a:spcPts val="0"/>
              </a:spcBef>
              <a:spcAft>
                <a:spcPts val="0"/>
              </a:spcAft>
              <a:buNone/>
            </a:pPr>
            <a:r>
              <a:rPr lang="en-US" sz="1800">
                <a:solidFill>
                  <a:schemeClr val="lt1"/>
                </a:solidFill>
                <a:latin typeface="Calibri"/>
                <a:ea typeface="Calibri"/>
                <a:cs typeface="Calibri"/>
                <a:sym typeface="Calibri"/>
              </a:rPr>
              <a:t>Approval App</a:t>
            </a:r>
            <a:endParaRPr/>
          </a:p>
          <a:p>
            <a:pPr marL="0" marR="0" lvl="0" indent="0" algn="ctr" rtl="0">
              <a:spcBef>
                <a:spcPts val="0"/>
              </a:spcBef>
              <a:spcAft>
                <a:spcPts val="0"/>
              </a:spcAft>
              <a:buNone/>
            </a:pPr>
            <a:r>
              <a:rPr lang="en-US" sz="1800">
                <a:solidFill>
                  <a:schemeClr val="lt1"/>
                </a:solidFill>
                <a:latin typeface="Calibri"/>
                <a:ea typeface="Calibri"/>
                <a:cs typeface="Calibri"/>
                <a:sym typeface="Calibri"/>
              </a:rPr>
              <a:t>The manager would review the travel requests created by processor, can only change the booking fees and approve or reject the travel request</a:t>
            </a:r>
            <a:endParaRPr/>
          </a:p>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264" name="Google Shape;1264;p54" descr="A Guide to Automated Approval Processes | Cflow"/>
          <p:cNvPicPr preferRelativeResize="0"/>
          <p:nvPr/>
        </p:nvPicPr>
        <p:blipFill rotWithShape="1">
          <a:blip r:embed="rId5">
            <a:alphaModFix/>
          </a:blip>
          <a:srcRect/>
          <a:stretch/>
        </p:blipFill>
        <p:spPr>
          <a:xfrm>
            <a:off x="7633415" y="5752109"/>
            <a:ext cx="1661170" cy="934164"/>
          </a:xfrm>
          <a:prstGeom prst="rect">
            <a:avLst/>
          </a:prstGeom>
          <a:noFill/>
          <a:ln>
            <a:noFill/>
          </a:ln>
        </p:spPr>
      </p:pic>
      <p:sp>
        <p:nvSpPr>
          <p:cNvPr id="12"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pic>
        <p:nvPicPr>
          <p:cNvPr id="13"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268"/>
        <p:cNvGrpSpPr/>
        <p:nvPr/>
      </p:nvGrpSpPr>
      <p:grpSpPr>
        <a:xfrm>
          <a:off x="0" y="0"/>
          <a:ext cx="0" cy="0"/>
          <a:chOff x="0" y="0"/>
          <a:chExt cx="0" cy="0"/>
        </a:xfrm>
      </p:grpSpPr>
      <p:sp>
        <p:nvSpPr>
          <p:cNvPr id="1270" name="Google Shape;1270;p55"/>
          <p:cNvSpPr txBox="1"/>
          <p:nvPr/>
        </p:nvSpPr>
        <p:spPr>
          <a:xfrm>
            <a:off x="224979" y="788088"/>
            <a:ext cx="11806237" cy="9233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If we ever get requirement in our company to develop a use case where we want to reuse the data model (e.g. sales, purchase, accounting, finance) but develop many applications. We will go with RAP and projections. A projection takes part of the base functionality according the needs to user. This will reduce effort, increase reusability in our app.</a:t>
            </a:r>
            <a:endParaRPr sz="1800">
              <a:solidFill>
                <a:schemeClr val="dk1"/>
              </a:solidFill>
              <a:latin typeface="Calibri"/>
              <a:ea typeface="Calibri"/>
              <a:cs typeface="Calibri"/>
              <a:sym typeface="Calibri"/>
            </a:endParaRPr>
          </a:p>
        </p:txBody>
      </p:sp>
      <p:sp>
        <p:nvSpPr>
          <p:cNvPr id="1271" name="Google Shape;1271;p55"/>
          <p:cNvSpPr txBox="1"/>
          <p:nvPr/>
        </p:nvSpPr>
        <p:spPr>
          <a:xfrm>
            <a:off x="191294" y="895"/>
            <a:ext cx="11231710" cy="64620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a:solidFill>
                  <a:srgbClr val="FFC000"/>
                </a:solidFill>
                <a:latin typeface="Cooper Black" panose="0208090404030B020404" pitchFamily="18" charset="0"/>
                <a:ea typeface="Corben"/>
                <a:cs typeface="Corben"/>
                <a:sym typeface="Corben"/>
              </a:rPr>
              <a:t>Understanding projection</a:t>
            </a:r>
            <a:endParaRPr sz="3599" dirty="0">
              <a:solidFill>
                <a:srgbClr val="FFC000"/>
              </a:solidFill>
              <a:latin typeface="Cooper Black" panose="0208090404030B020404" pitchFamily="18" charset="0"/>
              <a:ea typeface="Corben"/>
              <a:cs typeface="Corben"/>
              <a:sym typeface="Corben"/>
            </a:endParaRPr>
          </a:p>
        </p:txBody>
      </p:sp>
      <p:sp>
        <p:nvSpPr>
          <p:cNvPr id="7"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pic>
        <p:nvPicPr>
          <p:cNvPr id="8"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277"/>
        <p:cNvGrpSpPr/>
        <p:nvPr/>
      </p:nvGrpSpPr>
      <p:grpSpPr>
        <a:xfrm>
          <a:off x="0" y="0"/>
          <a:ext cx="0" cy="0"/>
          <a:chOff x="0" y="0"/>
          <a:chExt cx="0" cy="0"/>
        </a:xfrm>
      </p:grpSpPr>
      <p:sp>
        <p:nvSpPr>
          <p:cNvPr id="1279" name="Google Shape;1279;p56"/>
          <p:cNvSpPr txBox="1"/>
          <p:nvPr/>
        </p:nvSpPr>
        <p:spPr>
          <a:xfrm>
            <a:off x="224979" y="788088"/>
            <a:ext cx="11806237" cy="9233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From structural point of view, a business object consists of a tree of entities (cds) that are linked in compositions. Every entity in this composition tree is an element that is modeled with CDS view entities. For our demo travel scenario we will implement 3 level composition tree.</a:t>
            </a:r>
            <a:endParaRPr sz="1800">
              <a:solidFill>
                <a:schemeClr val="dk1"/>
              </a:solidFill>
              <a:latin typeface="Calibri"/>
              <a:ea typeface="Calibri"/>
              <a:cs typeface="Calibri"/>
              <a:sym typeface="Calibri"/>
            </a:endParaRPr>
          </a:p>
        </p:txBody>
      </p:sp>
      <p:sp>
        <p:nvSpPr>
          <p:cNvPr id="1280" name="Google Shape;1280;p56"/>
          <p:cNvSpPr txBox="1"/>
          <p:nvPr/>
        </p:nvSpPr>
        <p:spPr>
          <a:xfrm>
            <a:off x="191294" y="895"/>
            <a:ext cx="11231710" cy="64620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a:solidFill>
                  <a:srgbClr val="FFC000"/>
                </a:solidFill>
                <a:latin typeface="Cooper Black" panose="0208090404030B020404" pitchFamily="18" charset="0"/>
                <a:ea typeface="Corben"/>
                <a:cs typeface="Corben"/>
                <a:sym typeface="Corben"/>
              </a:rPr>
              <a:t>Business Object Definition</a:t>
            </a:r>
            <a:endParaRPr sz="3599" dirty="0">
              <a:solidFill>
                <a:srgbClr val="FFC000"/>
              </a:solidFill>
              <a:latin typeface="Cooper Black" panose="0208090404030B020404" pitchFamily="18" charset="0"/>
              <a:ea typeface="Corben"/>
              <a:cs typeface="Corben"/>
              <a:sym typeface="Corben"/>
            </a:endParaRPr>
          </a:p>
        </p:txBody>
      </p:sp>
      <p:sp>
        <p:nvSpPr>
          <p:cNvPr id="1283" name="Google Shape;1283;p56"/>
          <p:cNvSpPr/>
          <p:nvPr/>
        </p:nvSpPr>
        <p:spPr>
          <a:xfrm>
            <a:off x="3430116" y="2132856"/>
            <a:ext cx="2232248" cy="923330"/>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dirty="0">
                <a:solidFill>
                  <a:schemeClr val="lt1"/>
                </a:solidFill>
                <a:latin typeface="Calibri"/>
                <a:ea typeface="Calibri"/>
                <a:cs typeface="Calibri"/>
                <a:sym typeface="Calibri"/>
              </a:rPr>
              <a:t>/</a:t>
            </a:r>
            <a:r>
              <a:rPr lang="en-US" sz="2400" dirty="0" err="1">
                <a:solidFill>
                  <a:schemeClr val="lt1"/>
                </a:solidFill>
                <a:latin typeface="Calibri"/>
                <a:ea typeface="Calibri"/>
                <a:cs typeface="Calibri"/>
                <a:sym typeface="Calibri"/>
              </a:rPr>
              <a:t>dmo</a:t>
            </a:r>
            <a:r>
              <a:rPr lang="en-US" sz="2400" dirty="0">
                <a:solidFill>
                  <a:schemeClr val="lt1"/>
                </a:solidFill>
                <a:latin typeface="Calibri"/>
                <a:ea typeface="Calibri"/>
                <a:cs typeface="Calibri"/>
                <a:sym typeface="Calibri"/>
              </a:rPr>
              <a:t>/</a:t>
            </a:r>
            <a:r>
              <a:rPr lang="en-US" sz="2400" dirty="0" err="1">
                <a:solidFill>
                  <a:schemeClr val="lt1"/>
                </a:solidFill>
                <a:latin typeface="Calibri"/>
                <a:ea typeface="Calibri"/>
                <a:cs typeface="Calibri"/>
                <a:sym typeface="Calibri"/>
              </a:rPr>
              <a:t>travel_m</a:t>
            </a:r>
            <a:endParaRPr sz="2400" dirty="0">
              <a:solidFill>
                <a:schemeClr val="lt1"/>
              </a:solidFill>
              <a:latin typeface="Calibri"/>
              <a:ea typeface="Calibri"/>
              <a:cs typeface="Calibri"/>
              <a:sym typeface="Calibri"/>
            </a:endParaRPr>
          </a:p>
          <a:p>
            <a:pPr marL="0" marR="0" lvl="0" indent="0" algn="ctr" rtl="0">
              <a:spcBef>
                <a:spcPts val="0"/>
              </a:spcBef>
              <a:spcAft>
                <a:spcPts val="0"/>
              </a:spcAft>
              <a:buNone/>
            </a:pPr>
            <a:r>
              <a:rPr lang="en-US" sz="1400" dirty="0">
                <a:solidFill>
                  <a:schemeClr val="lt1"/>
                </a:solidFill>
                <a:latin typeface="Calibri"/>
                <a:ea typeface="Calibri"/>
                <a:cs typeface="Calibri"/>
                <a:sym typeface="Calibri"/>
              </a:rPr>
              <a:t>(root entity)</a:t>
            </a:r>
            <a:endParaRPr dirty="0"/>
          </a:p>
        </p:txBody>
      </p:sp>
      <p:sp>
        <p:nvSpPr>
          <p:cNvPr id="1284" name="Google Shape;1284;p56"/>
          <p:cNvSpPr/>
          <p:nvPr/>
        </p:nvSpPr>
        <p:spPr>
          <a:xfrm>
            <a:off x="6118928" y="3429000"/>
            <a:ext cx="2927811" cy="923330"/>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lt1"/>
                </a:solidFill>
                <a:latin typeface="Calibri"/>
                <a:ea typeface="Calibri"/>
                <a:cs typeface="Calibri"/>
                <a:sym typeface="Calibri"/>
              </a:rPr>
              <a:t>/dmo/booking_m</a:t>
            </a:r>
            <a:endParaRPr sz="2400">
              <a:solidFill>
                <a:schemeClr val="lt1"/>
              </a:solidFill>
              <a:latin typeface="Calibri"/>
              <a:ea typeface="Calibri"/>
              <a:cs typeface="Calibri"/>
              <a:sym typeface="Calibri"/>
            </a:endParaRPr>
          </a:p>
          <a:p>
            <a:pPr marL="0" marR="0" lvl="0" indent="0" algn="ctr" rtl="0">
              <a:spcBef>
                <a:spcPts val="0"/>
              </a:spcBef>
              <a:spcAft>
                <a:spcPts val="0"/>
              </a:spcAft>
              <a:buNone/>
            </a:pPr>
            <a:r>
              <a:rPr lang="en-US" sz="1400">
                <a:solidFill>
                  <a:schemeClr val="lt1"/>
                </a:solidFill>
                <a:latin typeface="Calibri"/>
                <a:ea typeface="Calibri"/>
                <a:cs typeface="Calibri"/>
                <a:sym typeface="Calibri"/>
              </a:rPr>
              <a:t>(child entity)</a:t>
            </a:r>
            <a:endParaRPr/>
          </a:p>
        </p:txBody>
      </p:sp>
      <p:sp>
        <p:nvSpPr>
          <p:cNvPr id="1285" name="Google Shape;1285;p56"/>
          <p:cNvSpPr/>
          <p:nvPr/>
        </p:nvSpPr>
        <p:spPr>
          <a:xfrm>
            <a:off x="8542684" y="4794633"/>
            <a:ext cx="3287851" cy="923330"/>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lt1"/>
                </a:solidFill>
                <a:latin typeface="Calibri"/>
                <a:ea typeface="Calibri"/>
                <a:cs typeface="Calibri"/>
                <a:sym typeface="Calibri"/>
              </a:rPr>
              <a:t>/dmo/bookingsuppl_m</a:t>
            </a:r>
            <a:endParaRPr sz="2400">
              <a:solidFill>
                <a:schemeClr val="lt1"/>
              </a:solidFill>
              <a:latin typeface="Calibri"/>
              <a:ea typeface="Calibri"/>
              <a:cs typeface="Calibri"/>
              <a:sym typeface="Calibri"/>
            </a:endParaRPr>
          </a:p>
          <a:p>
            <a:pPr marL="0" marR="0" lvl="0" indent="0" algn="ctr" rtl="0">
              <a:spcBef>
                <a:spcPts val="0"/>
              </a:spcBef>
              <a:spcAft>
                <a:spcPts val="0"/>
              </a:spcAft>
              <a:buNone/>
            </a:pPr>
            <a:r>
              <a:rPr lang="en-US" sz="1600">
                <a:solidFill>
                  <a:schemeClr val="lt1"/>
                </a:solidFill>
                <a:latin typeface="Calibri"/>
                <a:ea typeface="Calibri"/>
                <a:cs typeface="Calibri"/>
                <a:sym typeface="Calibri"/>
              </a:rPr>
              <a:t>(child entity)</a:t>
            </a:r>
            <a:endParaRPr/>
          </a:p>
        </p:txBody>
      </p:sp>
      <p:cxnSp>
        <p:nvCxnSpPr>
          <p:cNvPr id="1286" name="Google Shape;1286;p56"/>
          <p:cNvCxnSpPr>
            <a:stCxn id="1287" idx="3"/>
            <a:endCxn id="1284" idx="0"/>
          </p:cNvCxnSpPr>
          <p:nvPr/>
        </p:nvCxnSpPr>
        <p:spPr>
          <a:xfrm>
            <a:off x="6022404" y="2618837"/>
            <a:ext cx="1560300" cy="810300"/>
          </a:xfrm>
          <a:prstGeom prst="bentConnector2">
            <a:avLst/>
          </a:prstGeom>
          <a:noFill/>
          <a:ln w="9525" cap="flat" cmpd="sng">
            <a:solidFill>
              <a:schemeClr val="accent1"/>
            </a:solidFill>
            <a:prstDash val="solid"/>
            <a:miter lim="800000"/>
            <a:headEnd type="none" w="sm" len="sm"/>
            <a:tailEnd type="none" w="sm" len="sm"/>
          </a:ln>
        </p:spPr>
      </p:cxnSp>
      <p:cxnSp>
        <p:nvCxnSpPr>
          <p:cNvPr id="1288" name="Google Shape;1288;p56"/>
          <p:cNvCxnSpPr>
            <a:stCxn id="1284" idx="3"/>
            <a:endCxn id="1285" idx="0"/>
          </p:cNvCxnSpPr>
          <p:nvPr/>
        </p:nvCxnSpPr>
        <p:spPr>
          <a:xfrm>
            <a:off x="9046739" y="3890665"/>
            <a:ext cx="1140000" cy="903900"/>
          </a:xfrm>
          <a:prstGeom prst="bentConnector2">
            <a:avLst/>
          </a:prstGeom>
          <a:noFill/>
          <a:ln w="9525" cap="flat" cmpd="sng">
            <a:solidFill>
              <a:schemeClr val="accent1"/>
            </a:solidFill>
            <a:prstDash val="solid"/>
            <a:miter lim="800000"/>
            <a:headEnd type="none" w="sm" len="sm"/>
            <a:tailEnd type="none" w="sm" len="sm"/>
          </a:ln>
        </p:spPr>
      </p:cxnSp>
      <p:sp>
        <p:nvSpPr>
          <p:cNvPr id="1287" name="Google Shape;1287;p56"/>
          <p:cNvSpPr/>
          <p:nvPr/>
        </p:nvSpPr>
        <p:spPr>
          <a:xfrm>
            <a:off x="5662364" y="2474821"/>
            <a:ext cx="360040" cy="288032"/>
          </a:xfrm>
          <a:prstGeom prst="flowChartDecision">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289" name="Google Shape;1289;p56"/>
          <p:cNvSpPr/>
          <p:nvPr/>
        </p:nvSpPr>
        <p:spPr>
          <a:xfrm>
            <a:off x="8974732" y="3746649"/>
            <a:ext cx="360040" cy="288032"/>
          </a:xfrm>
          <a:prstGeom prst="flowChartDecision">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290" name="Google Shape;1290;p56"/>
          <p:cNvSpPr/>
          <p:nvPr/>
        </p:nvSpPr>
        <p:spPr>
          <a:xfrm>
            <a:off x="2926060" y="1852408"/>
            <a:ext cx="9001000" cy="4056636"/>
          </a:xfrm>
          <a:prstGeom prst="rect">
            <a:avLst/>
          </a:prstGeom>
          <a:no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291" name="Google Shape;1291;p56"/>
          <p:cNvSpPr/>
          <p:nvPr/>
        </p:nvSpPr>
        <p:spPr>
          <a:xfrm>
            <a:off x="2002215" y="3429000"/>
            <a:ext cx="923845" cy="648072"/>
          </a:xfrm>
          <a:prstGeom prst="rightArrow">
            <a:avLst>
              <a:gd name="adj1" fmla="val 50000"/>
              <a:gd name="adj2" fmla="val 50000"/>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292" name="Google Shape;1292;p56"/>
          <p:cNvSpPr txBox="1"/>
          <p:nvPr/>
        </p:nvSpPr>
        <p:spPr>
          <a:xfrm>
            <a:off x="609540" y="3331150"/>
            <a:ext cx="1777236" cy="83099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chemeClr val="dk1"/>
                </a:solidFill>
                <a:latin typeface="Calibri"/>
                <a:ea typeface="Calibri"/>
                <a:cs typeface="Calibri"/>
                <a:sym typeface="Calibri"/>
              </a:rPr>
              <a:t>Business Object</a:t>
            </a:r>
            <a:endParaRPr/>
          </a:p>
        </p:txBody>
      </p:sp>
      <p:sp>
        <p:nvSpPr>
          <p:cNvPr id="1293" name="Google Shape;1293;p56"/>
          <p:cNvSpPr txBox="1"/>
          <p:nvPr/>
        </p:nvSpPr>
        <p:spPr>
          <a:xfrm>
            <a:off x="6382444" y="2132856"/>
            <a:ext cx="1296144"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1..N</a:t>
            </a:r>
            <a:endParaRPr/>
          </a:p>
        </p:txBody>
      </p:sp>
      <p:sp>
        <p:nvSpPr>
          <p:cNvPr id="1294" name="Google Shape;1294;p56"/>
          <p:cNvSpPr txBox="1"/>
          <p:nvPr/>
        </p:nvSpPr>
        <p:spPr>
          <a:xfrm>
            <a:off x="9429750" y="3506858"/>
            <a:ext cx="1296144"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1..N</a:t>
            </a:r>
            <a:endParaRPr/>
          </a:p>
        </p:txBody>
      </p:sp>
      <p:sp>
        <p:nvSpPr>
          <p:cNvPr id="19"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pic>
        <p:nvPicPr>
          <p:cNvPr id="20"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311"/>
        <p:cNvGrpSpPr/>
        <p:nvPr/>
      </p:nvGrpSpPr>
      <p:grpSpPr>
        <a:xfrm>
          <a:off x="0" y="0"/>
          <a:ext cx="0" cy="0"/>
          <a:chOff x="0" y="0"/>
          <a:chExt cx="0" cy="0"/>
        </a:xfrm>
      </p:grpSpPr>
      <p:sp>
        <p:nvSpPr>
          <p:cNvPr id="1313" name="Google Shape;1313;p59"/>
          <p:cNvSpPr txBox="1"/>
          <p:nvPr/>
        </p:nvSpPr>
        <p:spPr>
          <a:xfrm>
            <a:off x="191294" y="895"/>
            <a:ext cx="11231710" cy="64616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a:solidFill>
                  <a:srgbClr val="FFC000"/>
                </a:solidFill>
                <a:latin typeface="Cooper Black" panose="0208090404030B020404" pitchFamily="18" charset="0"/>
                <a:ea typeface="Corben"/>
                <a:cs typeface="Corben"/>
                <a:sym typeface="Corben"/>
              </a:rPr>
              <a:t>Development Flow – Processor and Approver</a:t>
            </a:r>
            <a:endParaRPr sz="3599" dirty="0">
              <a:solidFill>
                <a:srgbClr val="FFC000"/>
              </a:solidFill>
              <a:latin typeface="Cooper Black" panose="0208090404030B020404" pitchFamily="18" charset="0"/>
              <a:ea typeface="Corben"/>
              <a:cs typeface="Corben"/>
              <a:sym typeface="Corben"/>
            </a:endParaRPr>
          </a:p>
        </p:txBody>
      </p:sp>
      <p:sp>
        <p:nvSpPr>
          <p:cNvPr id="1316" name="Google Shape;1316;p59"/>
          <p:cNvSpPr/>
          <p:nvPr/>
        </p:nvSpPr>
        <p:spPr>
          <a:xfrm>
            <a:off x="4438228" y="4869160"/>
            <a:ext cx="3096344" cy="1080120"/>
          </a:xfrm>
          <a:prstGeom prst="rect">
            <a:avLst/>
          </a:prstGeom>
          <a:solidFill>
            <a:srgbClr val="00B050"/>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dirty="0">
                <a:solidFill>
                  <a:schemeClr val="lt1"/>
                </a:solidFill>
                <a:latin typeface="Calibri"/>
                <a:ea typeface="Calibri"/>
                <a:cs typeface="Calibri"/>
                <a:sym typeface="Calibri"/>
              </a:rPr>
              <a:t>Business Object (definition)</a:t>
            </a:r>
            <a:endParaRPr dirty="0"/>
          </a:p>
          <a:p>
            <a:pPr marL="0" marR="0" lvl="0" indent="0" algn="ctr" rtl="0">
              <a:spcBef>
                <a:spcPts val="0"/>
              </a:spcBef>
              <a:spcAft>
                <a:spcPts val="0"/>
              </a:spcAft>
              <a:buNone/>
            </a:pPr>
            <a:r>
              <a:rPr lang="en-US" sz="1600" dirty="0">
                <a:solidFill>
                  <a:schemeClr val="lt1"/>
                </a:solidFill>
                <a:latin typeface="Calibri"/>
                <a:ea typeface="Calibri"/>
                <a:cs typeface="Calibri"/>
                <a:sym typeface="Calibri"/>
              </a:rPr>
              <a:t>Includes the Travel, Booking and Booking Supplement CDS entities</a:t>
            </a:r>
            <a:endParaRPr dirty="0"/>
          </a:p>
          <a:p>
            <a:pPr marL="0" marR="0" lvl="0" indent="0" algn="ctr" rtl="0">
              <a:spcBef>
                <a:spcPts val="0"/>
              </a:spcBef>
              <a:spcAft>
                <a:spcPts val="0"/>
              </a:spcAft>
              <a:buNone/>
            </a:pPr>
            <a:r>
              <a:rPr lang="en-US" sz="1600" dirty="0">
                <a:solidFill>
                  <a:schemeClr val="lt1"/>
                </a:solidFill>
                <a:latin typeface="Calibri"/>
                <a:ea typeface="Calibri"/>
                <a:cs typeface="Calibri"/>
                <a:sym typeface="Calibri"/>
              </a:rPr>
              <a:t>100 fields</a:t>
            </a:r>
            <a:endParaRPr dirty="0"/>
          </a:p>
        </p:txBody>
      </p:sp>
      <p:sp>
        <p:nvSpPr>
          <p:cNvPr id="1317" name="Google Shape;1317;p59"/>
          <p:cNvSpPr/>
          <p:nvPr/>
        </p:nvSpPr>
        <p:spPr>
          <a:xfrm>
            <a:off x="405780" y="647098"/>
            <a:ext cx="3096344" cy="646203"/>
          </a:xfrm>
          <a:prstGeom prst="rect">
            <a:avLst/>
          </a:prstGeom>
          <a:solidFill>
            <a:srgbClr val="2F5496"/>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lt1"/>
                </a:solidFill>
                <a:latin typeface="Calibri"/>
                <a:ea typeface="Calibri"/>
                <a:cs typeface="Calibri"/>
                <a:sym typeface="Calibri"/>
              </a:rPr>
              <a:t>Fiori App – Processor</a:t>
            </a:r>
            <a:endParaRPr/>
          </a:p>
          <a:p>
            <a:pPr marL="0" marR="0" lvl="0" indent="0" algn="ctr" rtl="0">
              <a:spcBef>
                <a:spcPts val="0"/>
              </a:spcBef>
              <a:spcAft>
                <a:spcPts val="0"/>
              </a:spcAft>
              <a:buNone/>
            </a:pPr>
            <a:r>
              <a:rPr lang="en-US" sz="1400">
                <a:solidFill>
                  <a:schemeClr val="lt1"/>
                </a:solidFill>
                <a:latin typeface="Calibri"/>
                <a:ea typeface="Calibri"/>
                <a:cs typeface="Calibri"/>
                <a:sym typeface="Calibri"/>
              </a:rPr>
              <a:t>Create, update, delete, copy travel</a:t>
            </a:r>
            <a:endParaRPr/>
          </a:p>
        </p:txBody>
      </p:sp>
      <p:sp>
        <p:nvSpPr>
          <p:cNvPr id="1318" name="Google Shape;1318;p59"/>
          <p:cNvSpPr/>
          <p:nvPr/>
        </p:nvSpPr>
        <p:spPr>
          <a:xfrm>
            <a:off x="8882191" y="691641"/>
            <a:ext cx="3024336" cy="646203"/>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lt1"/>
                </a:solidFill>
                <a:latin typeface="Calibri"/>
                <a:ea typeface="Calibri"/>
                <a:cs typeface="Calibri"/>
                <a:sym typeface="Calibri"/>
              </a:rPr>
              <a:t>Fiori App – Approver</a:t>
            </a:r>
            <a:endParaRPr/>
          </a:p>
          <a:p>
            <a:pPr marL="0" marR="0" lvl="0" indent="0" algn="ctr" rtl="0">
              <a:spcBef>
                <a:spcPts val="0"/>
              </a:spcBef>
              <a:spcAft>
                <a:spcPts val="0"/>
              </a:spcAft>
              <a:buNone/>
            </a:pPr>
            <a:r>
              <a:rPr lang="en-US" sz="1400">
                <a:solidFill>
                  <a:schemeClr val="lt1"/>
                </a:solidFill>
                <a:latin typeface="Calibri"/>
                <a:ea typeface="Calibri"/>
                <a:cs typeface="Calibri"/>
                <a:sym typeface="Calibri"/>
              </a:rPr>
              <a:t>Display the travel request data</a:t>
            </a:r>
            <a:endParaRPr/>
          </a:p>
        </p:txBody>
      </p:sp>
      <p:sp>
        <p:nvSpPr>
          <p:cNvPr id="1319" name="Google Shape;1319;p59"/>
          <p:cNvSpPr/>
          <p:nvPr/>
        </p:nvSpPr>
        <p:spPr>
          <a:xfrm>
            <a:off x="456151" y="4849657"/>
            <a:ext cx="3024336" cy="1080120"/>
          </a:xfrm>
          <a:prstGeom prst="rect">
            <a:avLst/>
          </a:prstGeom>
          <a:solidFill>
            <a:srgbClr val="2F5496"/>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chemeClr val="lt1"/>
                </a:solidFill>
                <a:latin typeface="Calibri"/>
                <a:ea typeface="Calibri"/>
                <a:cs typeface="Calibri"/>
                <a:sym typeface="Calibri"/>
              </a:rPr>
              <a:t>Business Object Projection</a:t>
            </a:r>
            <a:endParaRPr dirty="0"/>
          </a:p>
          <a:p>
            <a:pPr marL="0" marR="0" lvl="0" indent="0" algn="ctr" rtl="0">
              <a:spcBef>
                <a:spcPts val="0"/>
              </a:spcBef>
              <a:spcAft>
                <a:spcPts val="0"/>
              </a:spcAft>
              <a:buNone/>
            </a:pPr>
            <a:r>
              <a:rPr lang="en-US" sz="1800" dirty="0">
                <a:solidFill>
                  <a:schemeClr val="lt1"/>
                </a:solidFill>
                <a:latin typeface="Calibri"/>
                <a:ea typeface="Calibri"/>
                <a:cs typeface="Calibri"/>
                <a:sym typeface="Calibri"/>
              </a:rPr>
              <a:t>For Processor</a:t>
            </a:r>
            <a:endParaRPr dirty="0"/>
          </a:p>
          <a:p>
            <a:pPr marL="0" marR="0" lvl="0" indent="0" algn="ctr" rtl="0">
              <a:spcBef>
                <a:spcPts val="0"/>
              </a:spcBef>
              <a:spcAft>
                <a:spcPts val="0"/>
              </a:spcAft>
              <a:buNone/>
            </a:pPr>
            <a:r>
              <a:rPr lang="en-US" sz="1800" dirty="0">
                <a:solidFill>
                  <a:schemeClr val="lt1"/>
                </a:solidFill>
                <a:latin typeface="Calibri"/>
                <a:ea typeface="Calibri"/>
                <a:cs typeface="Calibri"/>
                <a:sym typeface="Calibri"/>
              </a:rPr>
              <a:t>30 fields to internet</a:t>
            </a:r>
            <a:endParaRPr dirty="0"/>
          </a:p>
        </p:txBody>
      </p:sp>
      <p:sp>
        <p:nvSpPr>
          <p:cNvPr id="1320" name="Google Shape;1320;p59"/>
          <p:cNvSpPr/>
          <p:nvPr/>
        </p:nvSpPr>
        <p:spPr>
          <a:xfrm>
            <a:off x="8882191" y="4869160"/>
            <a:ext cx="3024336" cy="1080120"/>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Business Object Projection </a:t>
            </a:r>
            <a:endParaRPr/>
          </a:p>
          <a:p>
            <a:pPr marL="0" marR="0" lvl="0" indent="0" algn="ctr" rtl="0">
              <a:spcBef>
                <a:spcPts val="0"/>
              </a:spcBef>
              <a:spcAft>
                <a:spcPts val="0"/>
              </a:spcAft>
              <a:buNone/>
            </a:pPr>
            <a:r>
              <a:rPr lang="en-US" sz="1800">
                <a:solidFill>
                  <a:schemeClr val="lt1"/>
                </a:solidFill>
                <a:latin typeface="Calibri"/>
                <a:ea typeface="Calibri"/>
                <a:cs typeface="Calibri"/>
                <a:sym typeface="Calibri"/>
              </a:rPr>
              <a:t>For Approver</a:t>
            </a:r>
            <a:endParaRPr/>
          </a:p>
          <a:p>
            <a:pPr marL="0" marR="0" lvl="0" indent="0" algn="ctr" rtl="0">
              <a:spcBef>
                <a:spcPts val="0"/>
              </a:spcBef>
              <a:spcAft>
                <a:spcPts val="0"/>
              </a:spcAft>
              <a:buNone/>
            </a:pPr>
            <a:r>
              <a:rPr lang="en-US" sz="1800">
                <a:solidFill>
                  <a:schemeClr val="lt1"/>
                </a:solidFill>
                <a:latin typeface="Calibri"/>
                <a:ea typeface="Calibri"/>
                <a:cs typeface="Calibri"/>
                <a:sym typeface="Calibri"/>
              </a:rPr>
              <a:t>25 fields</a:t>
            </a:r>
            <a:endParaRPr/>
          </a:p>
        </p:txBody>
      </p:sp>
      <p:cxnSp>
        <p:nvCxnSpPr>
          <p:cNvPr id="1321" name="Google Shape;1321;p59"/>
          <p:cNvCxnSpPr>
            <a:stCxn id="1316" idx="1"/>
            <a:endCxn id="1319" idx="3"/>
          </p:cNvCxnSpPr>
          <p:nvPr/>
        </p:nvCxnSpPr>
        <p:spPr>
          <a:xfrm flipH="1" flipV="1">
            <a:off x="3480487" y="5389717"/>
            <a:ext cx="957741" cy="19503"/>
          </a:xfrm>
          <a:prstGeom prst="straightConnector1">
            <a:avLst/>
          </a:prstGeom>
          <a:noFill/>
          <a:ln w="9525" cap="flat" cmpd="sng">
            <a:solidFill>
              <a:schemeClr val="accent1"/>
            </a:solidFill>
            <a:prstDash val="solid"/>
            <a:miter lim="800000"/>
            <a:headEnd type="none" w="sm" len="sm"/>
            <a:tailEnd type="triangle" w="med" len="med"/>
          </a:ln>
        </p:spPr>
      </p:cxnSp>
      <p:cxnSp>
        <p:nvCxnSpPr>
          <p:cNvPr id="1322" name="Google Shape;1322;p59"/>
          <p:cNvCxnSpPr>
            <a:stCxn id="1316" idx="3"/>
            <a:endCxn id="1320" idx="1"/>
          </p:cNvCxnSpPr>
          <p:nvPr/>
        </p:nvCxnSpPr>
        <p:spPr>
          <a:xfrm>
            <a:off x="7534572" y="5409220"/>
            <a:ext cx="1347600" cy="0"/>
          </a:xfrm>
          <a:prstGeom prst="straightConnector1">
            <a:avLst/>
          </a:prstGeom>
          <a:noFill/>
          <a:ln w="9525" cap="flat" cmpd="sng">
            <a:solidFill>
              <a:schemeClr val="accent1"/>
            </a:solidFill>
            <a:prstDash val="solid"/>
            <a:miter lim="800000"/>
            <a:headEnd type="none" w="sm" len="sm"/>
            <a:tailEnd type="triangle" w="med" len="med"/>
          </a:ln>
        </p:spPr>
      </p:cxnSp>
      <p:sp>
        <p:nvSpPr>
          <p:cNvPr id="1323" name="Google Shape;1323;p59"/>
          <p:cNvSpPr/>
          <p:nvPr/>
        </p:nvSpPr>
        <p:spPr>
          <a:xfrm>
            <a:off x="405780" y="2132856"/>
            <a:ext cx="3024336" cy="720080"/>
          </a:xfrm>
          <a:prstGeom prst="rect">
            <a:avLst/>
          </a:prstGeom>
          <a:solidFill>
            <a:srgbClr val="2F5496"/>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chemeClr val="lt1"/>
                </a:solidFill>
                <a:latin typeface="Calibri"/>
                <a:ea typeface="Calibri"/>
                <a:cs typeface="Calibri"/>
                <a:sym typeface="Calibri"/>
              </a:rPr>
              <a:t>MDE for Processor Projection</a:t>
            </a:r>
            <a:endParaRPr dirty="0"/>
          </a:p>
        </p:txBody>
      </p:sp>
      <p:sp>
        <p:nvSpPr>
          <p:cNvPr id="1324" name="Google Shape;1324;p59"/>
          <p:cNvSpPr/>
          <p:nvPr/>
        </p:nvSpPr>
        <p:spPr>
          <a:xfrm>
            <a:off x="8882191" y="2155416"/>
            <a:ext cx="3024336" cy="720080"/>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MDE for approver Projection</a:t>
            </a:r>
            <a:endParaRPr/>
          </a:p>
        </p:txBody>
      </p:sp>
      <p:cxnSp>
        <p:nvCxnSpPr>
          <p:cNvPr id="1325" name="Google Shape;1325;p59"/>
          <p:cNvCxnSpPr>
            <a:stCxn id="1319" idx="0"/>
            <a:endCxn id="1323" idx="2"/>
          </p:cNvCxnSpPr>
          <p:nvPr/>
        </p:nvCxnSpPr>
        <p:spPr>
          <a:xfrm flipH="1" flipV="1">
            <a:off x="1917948" y="2852936"/>
            <a:ext cx="50371" cy="1996721"/>
          </a:xfrm>
          <a:prstGeom prst="straightConnector1">
            <a:avLst/>
          </a:prstGeom>
          <a:noFill/>
          <a:ln w="9525" cap="flat" cmpd="sng">
            <a:solidFill>
              <a:schemeClr val="accent1"/>
            </a:solidFill>
            <a:prstDash val="solid"/>
            <a:miter lim="800000"/>
            <a:headEnd type="none" w="sm" len="sm"/>
            <a:tailEnd type="triangle" w="med" len="med"/>
          </a:ln>
        </p:spPr>
      </p:cxnSp>
      <p:cxnSp>
        <p:nvCxnSpPr>
          <p:cNvPr id="1326" name="Google Shape;1326;p59"/>
          <p:cNvCxnSpPr>
            <a:stCxn id="1320" idx="0"/>
            <a:endCxn id="1324" idx="2"/>
          </p:cNvCxnSpPr>
          <p:nvPr/>
        </p:nvCxnSpPr>
        <p:spPr>
          <a:xfrm rot="10800000">
            <a:off x="10394359" y="2875360"/>
            <a:ext cx="0" cy="1993800"/>
          </a:xfrm>
          <a:prstGeom prst="straightConnector1">
            <a:avLst/>
          </a:prstGeom>
          <a:noFill/>
          <a:ln w="9525" cap="flat" cmpd="sng">
            <a:solidFill>
              <a:schemeClr val="accent1"/>
            </a:solidFill>
            <a:prstDash val="solid"/>
            <a:miter lim="800000"/>
            <a:headEnd type="none" w="sm" len="sm"/>
            <a:tailEnd type="triangle" w="med" len="med"/>
          </a:ln>
        </p:spPr>
      </p:cxnSp>
      <p:sp>
        <p:nvSpPr>
          <p:cNvPr id="1327" name="Google Shape;1327;p59"/>
          <p:cNvSpPr/>
          <p:nvPr/>
        </p:nvSpPr>
        <p:spPr>
          <a:xfrm>
            <a:off x="405780" y="1412776"/>
            <a:ext cx="1584176" cy="600605"/>
          </a:xfrm>
          <a:prstGeom prst="rect">
            <a:avLst/>
          </a:prstGeom>
          <a:solidFill>
            <a:srgbClr val="2F5496"/>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a:solidFill>
                  <a:schemeClr val="lt1"/>
                </a:solidFill>
                <a:latin typeface="Calibri"/>
                <a:ea typeface="Calibri"/>
                <a:cs typeface="Calibri"/>
                <a:sym typeface="Calibri"/>
              </a:rPr>
              <a:t>Service definition</a:t>
            </a:r>
            <a:endParaRPr/>
          </a:p>
        </p:txBody>
      </p:sp>
      <p:sp>
        <p:nvSpPr>
          <p:cNvPr id="1328" name="Google Shape;1328;p59"/>
          <p:cNvSpPr/>
          <p:nvPr/>
        </p:nvSpPr>
        <p:spPr>
          <a:xfrm>
            <a:off x="2061964" y="1416237"/>
            <a:ext cx="1440160" cy="600605"/>
          </a:xfrm>
          <a:prstGeom prst="rect">
            <a:avLst/>
          </a:prstGeom>
          <a:solidFill>
            <a:srgbClr val="2F5496"/>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dirty="0">
                <a:solidFill>
                  <a:schemeClr val="lt1"/>
                </a:solidFill>
                <a:latin typeface="Calibri"/>
                <a:ea typeface="Calibri"/>
                <a:cs typeface="Calibri"/>
                <a:sym typeface="Calibri"/>
              </a:rPr>
              <a:t>Service Binding</a:t>
            </a:r>
            <a:endParaRPr dirty="0"/>
          </a:p>
        </p:txBody>
      </p:sp>
      <p:sp>
        <p:nvSpPr>
          <p:cNvPr id="1329" name="Google Shape;1329;p59"/>
          <p:cNvSpPr/>
          <p:nvPr/>
        </p:nvSpPr>
        <p:spPr>
          <a:xfrm>
            <a:off x="8855026" y="1464670"/>
            <a:ext cx="1584176" cy="600605"/>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a:solidFill>
                  <a:schemeClr val="lt1"/>
                </a:solidFill>
                <a:latin typeface="Calibri"/>
                <a:ea typeface="Calibri"/>
                <a:cs typeface="Calibri"/>
                <a:sym typeface="Calibri"/>
              </a:rPr>
              <a:t>Service definition</a:t>
            </a:r>
            <a:endParaRPr/>
          </a:p>
        </p:txBody>
      </p:sp>
      <p:sp>
        <p:nvSpPr>
          <p:cNvPr id="1330" name="Google Shape;1330;p59"/>
          <p:cNvSpPr/>
          <p:nvPr/>
        </p:nvSpPr>
        <p:spPr>
          <a:xfrm>
            <a:off x="10511210" y="1468131"/>
            <a:ext cx="1440160" cy="600605"/>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a:solidFill>
                  <a:schemeClr val="lt1"/>
                </a:solidFill>
                <a:latin typeface="Calibri"/>
                <a:ea typeface="Calibri"/>
                <a:cs typeface="Calibri"/>
                <a:sym typeface="Calibri"/>
              </a:rPr>
              <a:t>Service Binding</a:t>
            </a:r>
            <a:endParaRPr/>
          </a:p>
        </p:txBody>
      </p:sp>
      <p:pic>
        <p:nvPicPr>
          <p:cNvPr id="1332" name="Google Shape;1332;p59" descr="A green circle with a white tick in it&#10;&#10;Description automatically generated"/>
          <p:cNvPicPr preferRelativeResize="0"/>
          <p:nvPr/>
        </p:nvPicPr>
        <p:blipFill rotWithShape="1">
          <a:blip r:embed="rId3">
            <a:alphaModFix/>
          </a:blip>
          <a:srcRect/>
          <a:stretch/>
        </p:blipFill>
        <p:spPr>
          <a:xfrm>
            <a:off x="66713" y="6379793"/>
            <a:ext cx="457206" cy="457206"/>
          </a:xfrm>
          <a:prstGeom prst="rect">
            <a:avLst/>
          </a:prstGeom>
          <a:noFill/>
          <a:ln>
            <a:noFill/>
          </a:ln>
        </p:spPr>
      </p:pic>
      <p:sp>
        <p:nvSpPr>
          <p:cNvPr id="1336" name="Google Shape;1336;p59"/>
          <p:cNvSpPr/>
          <p:nvPr/>
        </p:nvSpPr>
        <p:spPr>
          <a:xfrm>
            <a:off x="4418057" y="3560437"/>
            <a:ext cx="3096344" cy="1080120"/>
          </a:xfrm>
          <a:prstGeom prst="rect">
            <a:avLst/>
          </a:prstGeom>
          <a:solidFill>
            <a:srgbClr val="00B050"/>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dirty="0">
                <a:solidFill>
                  <a:schemeClr val="lt1"/>
                </a:solidFill>
                <a:latin typeface="Calibri"/>
                <a:ea typeface="Calibri"/>
                <a:cs typeface="Calibri"/>
                <a:sym typeface="Calibri"/>
              </a:rPr>
              <a:t>Behavior Definition (BDEF)</a:t>
            </a:r>
            <a:endParaRPr dirty="0"/>
          </a:p>
          <a:p>
            <a:pPr marL="0" marR="0" lvl="0" indent="0" algn="ctr" rtl="0">
              <a:spcBef>
                <a:spcPts val="0"/>
              </a:spcBef>
              <a:spcAft>
                <a:spcPts val="0"/>
              </a:spcAft>
              <a:buNone/>
            </a:pPr>
            <a:r>
              <a:rPr lang="en-US" sz="1600" dirty="0">
                <a:solidFill>
                  <a:schemeClr val="lt1"/>
                </a:solidFill>
                <a:latin typeface="Calibri"/>
                <a:ea typeface="Calibri"/>
                <a:cs typeface="Calibri"/>
                <a:sym typeface="Calibri"/>
              </a:rPr>
              <a:t>Tell RAP framework regarding our operations which needs to be supported for BO (managed)</a:t>
            </a:r>
            <a:endParaRPr dirty="0"/>
          </a:p>
        </p:txBody>
      </p:sp>
      <p:sp>
        <p:nvSpPr>
          <p:cNvPr id="1337" name="Google Shape;1337;p59"/>
          <p:cNvSpPr/>
          <p:nvPr/>
        </p:nvSpPr>
        <p:spPr>
          <a:xfrm>
            <a:off x="405780" y="3555658"/>
            <a:ext cx="3024336" cy="1080120"/>
          </a:xfrm>
          <a:prstGeom prst="rect">
            <a:avLst/>
          </a:prstGeom>
          <a:solidFill>
            <a:srgbClr val="2F5496"/>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chemeClr val="lt1"/>
                </a:solidFill>
                <a:latin typeface="Calibri"/>
                <a:ea typeface="Calibri"/>
                <a:cs typeface="Calibri"/>
                <a:sym typeface="Calibri"/>
              </a:rPr>
              <a:t>BDEF Projection</a:t>
            </a:r>
            <a:endParaRPr dirty="0"/>
          </a:p>
          <a:p>
            <a:pPr marL="0" marR="0" lvl="0" indent="0" algn="ctr" rtl="0">
              <a:spcBef>
                <a:spcPts val="0"/>
              </a:spcBef>
              <a:spcAft>
                <a:spcPts val="0"/>
              </a:spcAft>
              <a:buNone/>
            </a:pPr>
            <a:r>
              <a:rPr lang="en-US" sz="1800" dirty="0">
                <a:solidFill>
                  <a:schemeClr val="lt1"/>
                </a:solidFill>
                <a:latin typeface="Calibri"/>
                <a:ea typeface="Calibri"/>
                <a:cs typeface="Calibri"/>
                <a:sym typeface="Calibri"/>
              </a:rPr>
              <a:t>For Processor</a:t>
            </a:r>
            <a:endParaRPr dirty="0"/>
          </a:p>
          <a:p>
            <a:pPr marL="0" marR="0" lvl="0" indent="0" algn="ctr" rtl="0">
              <a:spcBef>
                <a:spcPts val="0"/>
              </a:spcBef>
              <a:spcAft>
                <a:spcPts val="0"/>
              </a:spcAft>
              <a:buNone/>
            </a:pPr>
            <a:r>
              <a:rPr lang="en-US" sz="1800" dirty="0">
                <a:solidFill>
                  <a:schemeClr val="lt1"/>
                </a:solidFill>
                <a:latin typeface="Calibri"/>
                <a:ea typeface="Calibri"/>
                <a:cs typeface="Calibri"/>
                <a:sym typeface="Calibri"/>
              </a:rPr>
              <a:t>Expose what is needed by a processor role in company</a:t>
            </a:r>
            <a:endParaRPr dirty="0"/>
          </a:p>
        </p:txBody>
      </p:sp>
      <p:cxnSp>
        <p:nvCxnSpPr>
          <p:cNvPr id="1338" name="Google Shape;1338;p59"/>
          <p:cNvCxnSpPr/>
          <p:nvPr/>
        </p:nvCxnSpPr>
        <p:spPr>
          <a:xfrm rot="10800000">
            <a:off x="3409945" y="4095718"/>
            <a:ext cx="1008112" cy="0"/>
          </a:xfrm>
          <a:prstGeom prst="straightConnector1">
            <a:avLst/>
          </a:prstGeom>
          <a:noFill/>
          <a:ln w="9525" cap="flat" cmpd="sng">
            <a:solidFill>
              <a:schemeClr val="accent1"/>
            </a:solidFill>
            <a:prstDash val="solid"/>
            <a:miter lim="800000"/>
            <a:headEnd type="none" w="sm" len="sm"/>
            <a:tailEnd type="triangle" w="med" len="med"/>
          </a:ln>
        </p:spPr>
      </p:cxnSp>
      <p:sp>
        <p:nvSpPr>
          <p:cNvPr id="1339" name="Google Shape;1339;p59"/>
          <p:cNvSpPr/>
          <p:nvPr/>
        </p:nvSpPr>
        <p:spPr>
          <a:xfrm>
            <a:off x="8853228" y="3557570"/>
            <a:ext cx="3024336" cy="1080120"/>
          </a:xfrm>
          <a:prstGeom prst="rect">
            <a:avLst/>
          </a:prstGeom>
          <a:solidFill>
            <a:srgbClr val="2F5496"/>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BDEF Projection</a:t>
            </a:r>
            <a:endParaRPr/>
          </a:p>
          <a:p>
            <a:pPr marL="0" marR="0" lvl="0" indent="0" algn="ctr" rtl="0">
              <a:spcBef>
                <a:spcPts val="0"/>
              </a:spcBef>
              <a:spcAft>
                <a:spcPts val="0"/>
              </a:spcAft>
              <a:buNone/>
            </a:pPr>
            <a:r>
              <a:rPr lang="en-US" sz="1800">
                <a:solidFill>
                  <a:schemeClr val="lt1"/>
                </a:solidFill>
                <a:latin typeface="Calibri"/>
                <a:ea typeface="Calibri"/>
                <a:cs typeface="Calibri"/>
                <a:sym typeface="Calibri"/>
              </a:rPr>
              <a:t>For Approver</a:t>
            </a:r>
            <a:endParaRPr/>
          </a:p>
          <a:p>
            <a:pPr marL="0" marR="0" lvl="0" indent="0" algn="ctr" rtl="0">
              <a:spcBef>
                <a:spcPts val="0"/>
              </a:spcBef>
              <a:spcAft>
                <a:spcPts val="0"/>
              </a:spcAft>
              <a:buNone/>
            </a:pPr>
            <a:r>
              <a:rPr lang="en-US" sz="1800">
                <a:solidFill>
                  <a:schemeClr val="lt1"/>
                </a:solidFill>
                <a:latin typeface="Calibri"/>
                <a:ea typeface="Calibri"/>
                <a:cs typeface="Calibri"/>
                <a:sym typeface="Calibri"/>
              </a:rPr>
              <a:t>Expose what is needed by a approver role in company</a:t>
            </a:r>
            <a:endParaRPr/>
          </a:p>
        </p:txBody>
      </p:sp>
      <p:cxnSp>
        <p:nvCxnSpPr>
          <p:cNvPr id="1340" name="Google Shape;1340;p59"/>
          <p:cNvCxnSpPr/>
          <p:nvPr/>
        </p:nvCxnSpPr>
        <p:spPr>
          <a:xfrm>
            <a:off x="7462564" y="4095718"/>
            <a:ext cx="1347619" cy="0"/>
          </a:xfrm>
          <a:prstGeom prst="straightConnector1">
            <a:avLst/>
          </a:prstGeom>
          <a:noFill/>
          <a:ln w="9525" cap="flat" cmpd="sng">
            <a:solidFill>
              <a:schemeClr val="accent1"/>
            </a:solidFill>
            <a:prstDash val="solid"/>
            <a:miter lim="800000"/>
            <a:headEnd type="none" w="sm" len="sm"/>
            <a:tailEnd type="triangle" w="med" len="med"/>
          </a:ln>
        </p:spPr>
      </p:cxnSp>
      <p:sp>
        <p:nvSpPr>
          <p:cNvPr id="38"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pic>
        <p:nvPicPr>
          <p:cNvPr id="39"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pic>
        <p:nvPicPr>
          <p:cNvPr id="2" name="Google Shape;1332;p59" descr="A green circle with a white tick in it&#10;&#10;Description automatically generated">
            <a:extLst>
              <a:ext uri="{FF2B5EF4-FFF2-40B4-BE49-F238E27FC236}">
                <a16:creationId xmlns:a16="http://schemas.microsoft.com/office/drawing/2014/main" id="{76005F72-69C8-C4DF-6236-CD65A73A64F2}"/>
              </a:ext>
            </a:extLst>
          </p:cNvPr>
          <p:cNvPicPr preferRelativeResize="0"/>
          <p:nvPr/>
        </p:nvPicPr>
        <p:blipFill rotWithShape="1">
          <a:blip r:embed="rId3">
            <a:alphaModFix/>
          </a:blip>
          <a:srcRect/>
          <a:stretch/>
        </p:blipFill>
        <p:spPr>
          <a:xfrm>
            <a:off x="4251052" y="4751995"/>
            <a:ext cx="457206" cy="457206"/>
          </a:xfrm>
          <a:prstGeom prst="rect">
            <a:avLst/>
          </a:prstGeom>
          <a:noFill/>
          <a:ln>
            <a:noFill/>
          </a:ln>
        </p:spPr>
      </p:pic>
      <p:pic>
        <p:nvPicPr>
          <p:cNvPr id="3" name="Google Shape;1332;p59" descr="A green circle with a white tick in it&#10;&#10;Description automatically generated">
            <a:extLst>
              <a:ext uri="{FF2B5EF4-FFF2-40B4-BE49-F238E27FC236}">
                <a16:creationId xmlns:a16="http://schemas.microsoft.com/office/drawing/2014/main" id="{D433512C-334B-79D8-0205-26E3E32A1624}"/>
              </a:ext>
            </a:extLst>
          </p:cNvPr>
          <p:cNvPicPr preferRelativeResize="0"/>
          <p:nvPr/>
        </p:nvPicPr>
        <p:blipFill rotWithShape="1">
          <a:blip r:embed="rId3">
            <a:alphaModFix/>
          </a:blip>
          <a:srcRect/>
          <a:stretch/>
        </p:blipFill>
        <p:spPr>
          <a:xfrm>
            <a:off x="185083" y="4697257"/>
            <a:ext cx="457206" cy="457206"/>
          </a:xfrm>
          <a:prstGeom prst="rect">
            <a:avLst/>
          </a:prstGeom>
          <a:noFill/>
          <a:ln>
            <a:noFill/>
          </a:ln>
        </p:spPr>
      </p:pic>
      <p:pic>
        <p:nvPicPr>
          <p:cNvPr id="4" name="Google Shape;1332;p59" descr="A green circle with a white tick in it&#10;&#10;Description automatically generated">
            <a:extLst>
              <a:ext uri="{FF2B5EF4-FFF2-40B4-BE49-F238E27FC236}">
                <a16:creationId xmlns:a16="http://schemas.microsoft.com/office/drawing/2014/main" id="{C8D99C57-AF8A-034A-BCD2-15E06CACA78F}"/>
              </a:ext>
            </a:extLst>
          </p:cNvPr>
          <p:cNvPicPr preferRelativeResize="0"/>
          <p:nvPr/>
        </p:nvPicPr>
        <p:blipFill rotWithShape="1">
          <a:blip r:embed="rId3">
            <a:alphaModFix/>
          </a:blip>
          <a:srcRect/>
          <a:stretch/>
        </p:blipFill>
        <p:spPr>
          <a:xfrm>
            <a:off x="66713" y="1349779"/>
            <a:ext cx="457206" cy="457206"/>
          </a:xfrm>
          <a:prstGeom prst="rect">
            <a:avLst/>
          </a:prstGeom>
          <a:noFill/>
          <a:ln>
            <a:noFill/>
          </a:ln>
        </p:spPr>
      </p:pic>
      <p:pic>
        <p:nvPicPr>
          <p:cNvPr id="5" name="Google Shape;1332;p59" descr="A green circle with a white tick in it&#10;&#10;Description automatically generated">
            <a:extLst>
              <a:ext uri="{FF2B5EF4-FFF2-40B4-BE49-F238E27FC236}">
                <a16:creationId xmlns:a16="http://schemas.microsoft.com/office/drawing/2014/main" id="{656DB8F6-91C7-21B3-0F00-95D751F37CCF}"/>
              </a:ext>
            </a:extLst>
          </p:cNvPr>
          <p:cNvPicPr preferRelativeResize="0"/>
          <p:nvPr/>
        </p:nvPicPr>
        <p:blipFill rotWithShape="1">
          <a:blip r:embed="rId3">
            <a:alphaModFix/>
          </a:blip>
          <a:srcRect/>
          <a:stretch/>
        </p:blipFill>
        <p:spPr>
          <a:xfrm>
            <a:off x="3393023" y="1315991"/>
            <a:ext cx="457206" cy="457206"/>
          </a:xfrm>
          <a:prstGeom prst="rect">
            <a:avLst/>
          </a:prstGeom>
          <a:noFill/>
          <a:ln>
            <a:noFill/>
          </a:ln>
        </p:spPr>
      </p:pic>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83E4538C-8F61-FA7C-1202-5A3FBA8FFDCE}"/>
                  </a:ext>
                </a:extLst>
              </p14:cNvPr>
              <p14:cNvContentPartPr/>
              <p14:nvPr/>
            </p14:nvContentPartPr>
            <p14:xfrm>
              <a:off x="288292" y="6615382"/>
              <a:ext cx="360" cy="360"/>
            </p14:xfrm>
          </p:contentPart>
        </mc:Choice>
        <mc:Fallback xmlns="">
          <p:pic>
            <p:nvPicPr>
              <p:cNvPr id="8" name="Ink 7">
                <a:extLst>
                  <a:ext uri="{FF2B5EF4-FFF2-40B4-BE49-F238E27FC236}">
                    <a16:creationId xmlns:a16="http://schemas.microsoft.com/office/drawing/2014/main" id="{83E4538C-8F61-FA7C-1202-5A3FBA8FFDCE}"/>
                  </a:ext>
                </a:extLst>
              </p:cNvPr>
              <p:cNvPicPr/>
              <p:nvPr/>
            </p:nvPicPr>
            <p:blipFill>
              <a:blip r:embed="rId6"/>
              <a:stretch>
                <a:fillRect/>
              </a:stretch>
            </p:blipFill>
            <p:spPr>
              <a:xfrm>
                <a:off x="279292" y="6606382"/>
                <a:ext cx="18000" cy="18000"/>
              </a:xfrm>
              <a:prstGeom prst="rect">
                <a:avLst/>
              </a:prstGeom>
            </p:spPr>
          </p:pic>
        </mc:Fallback>
      </mc:AlternateContent>
      <p:pic>
        <p:nvPicPr>
          <p:cNvPr id="9" name="Google Shape;1332;p59" descr="A green circle with a white tick in it&#10;&#10;Description automatically generated">
            <a:extLst>
              <a:ext uri="{FF2B5EF4-FFF2-40B4-BE49-F238E27FC236}">
                <a16:creationId xmlns:a16="http://schemas.microsoft.com/office/drawing/2014/main" id="{EB2B8A03-3D4F-8C68-8797-C5726F10CDE5}"/>
              </a:ext>
            </a:extLst>
          </p:cNvPr>
          <p:cNvPicPr preferRelativeResize="0"/>
          <p:nvPr/>
        </p:nvPicPr>
        <p:blipFill rotWithShape="1">
          <a:blip r:embed="rId3">
            <a:alphaModFix/>
          </a:blip>
          <a:srcRect/>
          <a:stretch/>
        </p:blipFill>
        <p:spPr>
          <a:xfrm>
            <a:off x="37565" y="2016842"/>
            <a:ext cx="457206" cy="45720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Placeholder 1"/>
          <p:cNvPicPr>
            <a:picLocks noGrp="1" noChangeAspect="1"/>
          </p:cNvPicPr>
          <p:nvPr>
            <p:ph type="pic" idx="1"/>
          </p:nvPr>
        </p:nvPicPr>
        <p:blipFill rotWithShape="1">
          <a:blip r:embed="rId2" cstate="email">
            <a:extLst>
              <a:ext uri="{28A0092B-C50C-407E-A947-70E740481C1C}">
                <a14:useLocalDpi xmlns:a14="http://schemas.microsoft.com/office/drawing/2010/main"/>
              </a:ext>
            </a:extLst>
          </a:blip>
          <a:srcRect/>
          <a:stretch/>
        </p:blipFill>
        <p:spPr>
          <a:solidFill>
            <a:schemeClr val="bg1">
              <a:lumMod val="95000"/>
            </a:schemeClr>
          </a:solidFill>
        </p:spPr>
      </p:pic>
      <p:sp>
        <p:nvSpPr>
          <p:cNvPr id="13" name="Rectangle 12">
            <a:extLst>
              <a:ext uri="{FF2B5EF4-FFF2-40B4-BE49-F238E27FC236}">
                <a16:creationId xmlns:a16="http://schemas.microsoft.com/office/drawing/2014/main" id="{EE1D1380-BC28-F74F-8866-BD4C0AD42595}"/>
              </a:ext>
            </a:extLst>
          </p:cNvPr>
          <p:cNvSpPr/>
          <p:nvPr/>
        </p:nvSpPr>
        <p:spPr>
          <a:xfrm>
            <a:off x="1587" y="-13391"/>
            <a:ext cx="12185651" cy="7589135"/>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defRPr/>
            </a:pPr>
            <a:endParaRPr lang="en-US" sz="1799">
              <a:solidFill>
                <a:srgbClr val="FFFFFF"/>
              </a:solidFill>
              <a:latin typeface="Arial" panose="020B0604020202020204"/>
            </a:endParaRPr>
          </a:p>
        </p:txBody>
      </p:sp>
      <p:sp>
        <p:nvSpPr>
          <p:cNvPr id="6" name="Rectangle 5"/>
          <p:cNvSpPr/>
          <p:nvPr/>
        </p:nvSpPr>
        <p:spPr>
          <a:xfrm>
            <a:off x="1587" y="3190483"/>
            <a:ext cx="12185651" cy="2509639"/>
          </a:xfrm>
          <a:prstGeom prst="rect">
            <a:avLst/>
          </a:prstGeom>
          <a:gradFill flip="none" rotWithShape="1">
            <a:gsLst>
              <a:gs pos="13000">
                <a:srgbClr val="25B6C2">
                  <a:alpha val="50000"/>
                </a:srgbClr>
              </a:gs>
              <a:gs pos="100000">
                <a:srgbClr val="0692DB">
                  <a:alpha val="50000"/>
                </a:srgbClr>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defRPr/>
            </a:pPr>
            <a:endParaRPr lang="ko-KR" altLang="en-US" sz="1799">
              <a:solidFill>
                <a:srgbClr val="FFFFFF"/>
              </a:solidFill>
              <a:latin typeface="Arial" panose="020B0604020202020204"/>
              <a:ea typeface="굴림" panose="020B0600000101010101" pitchFamily="34" charset="-127"/>
            </a:endParaRPr>
          </a:p>
        </p:txBody>
      </p:sp>
      <p:sp>
        <p:nvSpPr>
          <p:cNvPr id="7" name="Rectangle 6"/>
          <p:cNvSpPr/>
          <p:nvPr/>
        </p:nvSpPr>
        <p:spPr>
          <a:xfrm>
            <a:off x="1587" y="3362982"/>
            <a:ext cx="12185651" cy="2127761"/>
          </a:xfrm>
          <a:prstGeom prst="rect">
            <a:avLst/>
          </a:prstGeom>
          <a:gradFill flip="none" rotWithShape="1">
            <a:gsLst>
              <a:gs pos="13000">
                <a:srgbClr val="25B6C2"/>
              </a:gs>
              <a:gs pos="100000">
                <a:srgbClr val="0692DB"/>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defRPr/>
            </a:pPr>
            <a:endParaRPr lang="ko-KR" altLang="en-US" sz="1799">
              <a:solidFill>
                <a:srgbClr val="FFFFFF"/>
              </a:solidFill>
              <a:latin typeface="Arial" panose="020B0604020202020204"/>
              <a:ea typeface="굴림" panose="020B0600000101010101" pitchFamily="34" charset="-127"/>
            </a:endParaRPr>
          </a:p>
        </p:txBody>
      </p:sp>
      <p:sp>
        <p:nvSpPr>
          <p:cNvPr id="19" name="TextBox 18">
            <a:extLst>
              <a:ext uri="{FF2B5EF4-FFF2-40B4-BE49-F238E27FC236}">
                <a16:creationId xmlns:a16="http://schemas.microsoft.com/office/drawing/2014/main" id="{B945CD40-9ABD-7441-A0F8-C5ACA34BB34C}"/>
              </a:ext>
            </a:extLst>
          </p:cNvPr>
          <p:cNvSpPr txBox="1"/>
          <p:nvPr/>
        </p:nvSpPr>
        <p:spPr>
          <a:xfrm>
            <a:off x="3840714" y="3436579"/>
            <a:ext cx="4507397" cy="646163"/>
          </a:xfrm>
          <a:prstGeom prst="rect">
            <a:avLst/>
          </a:prstGeom>
          <a:noFill/>
          <a:ln>
            <a:noFill/>
          </a:ln>
        </p:spPr>
        <p:txBody>
          <a:bodyPr wrap="square" rtlCol="0">
            <a:spAutoFit/>
          </a:bodyPr>
          <a:lstStyle/>
          <a:p>
            <a:pPr algn="ctr" defTabSz="913943">
              <a:defRPr/>
            </a:pPr>
            <a:r>
              <a:rPr lang="en-IN" sz="3599" b="1" dirty="0">
                <a:solidFill>
                  <a:srgbClr val="FFFFFF"/>
                </a:solidFill>
                <a:latin typeface="Arial" panose="020B0604020202020204" pitchFamily="34" charset="0"/>
                <a:ea typeface="Cambria" panose="02040503050406030204" pitchFamily="18" charset="0"/>
                <a:cs typeface="Arial" panose="020B0604020202020204" pitchFamily="34" charset="0"/>
              </a:rPr>
              <a:t>DISCLAIMER</a:t>
            </a:r>
            <a:endParaRPr lang="en-US" sz="3299" spc="150" dirty="0">
              <a:solidFill>
                <a:srgbClr val="FFFFFF"/>
              </a:solidFill>
              <a:latin typeface="Arial" panose="020B0604020202020204" pitchFamily="34" charset="0"/>
              <a:ea typeface="Lato Medium" panose="020F0502020204030203" pitchFamily="34" charset="0"/>
              <a:cs typeface="Arial" panose="020B0604020202020204" pitchFamily="34" charset="0"/>
            </a:endParaRPr>
          </a:p>
        </p:txBody>
      </p:sp>
      <p:sp>
        <p:nvSpPr>
          <p:cNvPr id="20" name="TextBox 19">
            <a:extLst>
              <a:ext uri="{FF2B5EF4-FFF2-40B4-BE49-F238E27FC236}">
                <a16:creationId xmlns:a16="http://schemas.microsoft.com/office/drawing/2014/main" id="{B945CD40-9ABD-7441-A0F8-C5ACA34BB34C}"/>
              </a:ext>
            </a:extLst>
          </p:cNvPr>
          <p:cNvSpPr txBox="1"/>
          <p:nvPr/>
        </p:nvSpPr>
        <p:spPr>
          <a:xfrm>
            <a:off x="442020" y="4059852"/>
            <a:ext cx="11304786" cy="1200016"/>
          </a:xfrm>
          <a:prstGeom prst="rect">
            <a:avLst/>
          </a:prstGeom>
          <a:noFill/>
          <a:ln>
            <a:noFill/>
          </a:ln>
        </p:spPr>
        <p:txBody>
          <a:bodyPr wrap="square" rtlCol="0">
            <a:spAutoFit/>
          </a:bodyPr>
          <a:lstStyle/>
          <a:p>
            <a:pPr algn="ctr" defTabSz="913943">
              <a:defRPr/>
            </a:pPr>
            <a:r>
              <a:rPr lang="en-IN" sz="2399" dirty="0">
                <a:solidFill>
                  <a:srgbClr val="FFFFFF"/>
                </a:solidFill>
                <a:latin typeface="Arial" panose="020B0604020202020204" pitchFamily="34" charset="0"/>
                <a:cs typeface="Arial" panose="020B0604020202020204" pitchFamily="34" charset="0"/>
              </a:rPr>
              <a:t>The training content and delivery of this presentation is confidential, and cannot be recorded, or copied and distributed to any third party, without the written consent of Anubhav Trainings</a:t>
            </a:r>
          </a:p>
        </p:txBody>
      </p:sp>
      <p:pic>
        <p:nvPicPr>
          <p:cNvPr id="9"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3806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351"/>
        <p:cNvGrpSpPr/>
        <p:nvPr/>
      </p:nvGrpSpPr>
      <p:grpSpPr>
        <a:xfrm>
          <a:off x="0" y="0"/>
          <a:ext cx="0" cy="0"/>
          <a:chOff x="0" y="0"/>
          <a:chExt cx="0" cy="0"/>
        </a:xfrm>
      </p:grpSpPr>
      <p:sp>
        <p:nvSpPr>
          <p:cNvPr id="1352" name="Google Shape;1352;p60"/>
          <p:cNvSpPr txBox="1"/>
          <p:nvPr/>
        </p:nvSpPr>
        <p:spPr>
          <a:xfrm>
            <a:off x="172422" y="139530"/>
            <a:ext cx="10967086" cy="710711"/>
          </a:xfrm>
          <a:prstGeom prst="rect">
            <a:avLst/>
          </a:prstGeom>
          <a:noFill/>
          <a:ln>
            <a:noFill/>
          </a:ln>
        </p:spPr>
        <p:txBody>
          <a:bodyPr spcFirstLastPara="1" wrap="square" lIns="121825" tIns="60900" rIns="121825" bIns="60900" anchor="ctr" anchorCtr="0">
            <a:noAutofit/>
          </a:bodyPr>
          <a:lstStyle/>
          <a:p>
            <a:pPr marL="0" marR="0" lvl="0" indent="0" algn="l" rtl="0">
              <a:spcBef>
                <a:spcPts val="0"/>
              </a:spcBef>
              <a:spcAft>
                <a:spcPts val="0"/>
              </a:spcAft>
              <a:buClr>
                <a:srgbClr val="000000"/>
              </a:buClr>
              <a:buSzPts val="2398"/>
              <a:buFont typeface="Corben"/>
              <a:buNone/>
            </a:pPr>
            <a:r>
              <a:rPr lang="en-US" sz="3600" dirty="0">
                <a:solidFill>
                  <a:srgbClr val="FFC000"/>
                </a:solidFill>
                <a:latin typeface="Cooper Black" panose="0208090404030B020404" pitchFamily="18" charset="0"/>
                <a:ea typeface="Corben"/>
                <a:cs typeface="Corben"/>
                <a:sym typeface="Corben"/>
              </a:rPr>
              <a:t>SAP Fiori elements boosts SAP Fiori development efficiency</a:t>
            </a:r>
            <a:endParaRPr sz="2400" dirty="0">
              <a:solidFill>
                <a:srgbClr val="FFC000"/>
              </a:solidFill>
              <a:latin typeface="Cooper Black" panose="0208090404030B020404" pitchFamily="18" charset="0"/>
            </a:endParaRPr>
          </a:p>
        </p:txBody>
      </p:sp>
      <p:pic>
        <p:nvPicPr>
          <p:cNvPr id="1355" name="Google Shape;1355;p60"/>
          <p:cNvPicPr preferRelativeResize="0"/>
          <p:nvPr/>
        </p:nvPicPr>
        <p:blipFill rotWithShape="1">
          <a:blip r:embed="rId3">
            <a:alphaModFix/>
          </a:blip>
          <a:srcRect l="1412"/>
          <a:stretch/>
        </p:blipFill>
        <p:spPr>
          <a:xfrm>
            <a:off x="172421" y="972235"/>
            <a:ext cx="11922501" cy="5319486"/>
          </a:xfrm>
          <a:prstGeom prst="rect">
            <a:avLst/>
          </a:prstGeom>
          <a:noFill/>
          <a:ln>
            <a:noFill/>
          </a:ln>
        </p:spPr>
      </p:pic>
      <p:sp>
        <p:nvSpPr>
          <p:cNvPr id="6"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pic>
        <p:nvPicPr>
          <p:cNvPr id="7"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359"/>
        <p:cNvGrpSpPr/>
        <p:nvPr/>
      </p:nvGrpSpPr>
      <p:grpSpPr>
        <a:xfrm>
          <a:off x="0" y="0"/>
          <a:ext cx="0" cy="0"/>
          <a:chOff x="0" y="0"/>
          <a:chExt cx="0" cy="0"/>
        </a:xfrm>
      </p:grpSpPr>
      <p:sp>
        <p:nvSpPr>
          <p:cNvPr id="1360" name="Google Shape;1360;p61"/>
          <p:cNvSpPr txBox="1"/>
          <p:nvPr/>
        </p:nvSpPr>
        <p:spPr>
          <a:xfrm>
            <a:off x="172422" y="166826"/>
            <a:ext cx="10967086" cy="710711"/>
          </a:xfrm>
          <a:prstGeom prst="rect">
            <a:avLst/>
          </a:prstGeom>
          <a:noFill/>
          <a:ln>
            <a:noFill/>
          </a:ln>
        </p:spPr>
        <p:txBody>
          <a:bodyPr spcFirstLastPara="1" wrap="square" lIns="121825" tIns="60900" rIns="121825" bIns="60900" anchor="ctr" anchorCtr="0">
            <a:noAutofit/>
          </a:bodyPr>
          <a:lstStyle/>
          <a:p>
            <a:pPr marL="0" marR="0" lvl="0" indent="0" algn="l" rtl="0">
              <a:spcBef>
                <a:spcPts val="0"/>
              </a:spcBef>
              <a:spcAft>
                <a:spcPts val="0"/>
              </a:spcAft>
              <a:buClr>
                <a:srgbClr val="000000"/>
              </a:buClr>
              <a:buSzPts val="2798"/>
              <a:buFont typeface="Corben"/>
              <a:buNone/>
            </a:pPr>
            <a:r>
              <a:rPr lang="en-US" sz="3600" dirty="0">
                <a:solidFill>
                  <a:srgbClr val="FFC000"/>
                </a:solidFill>
                <a:latin typeface="Cooper Black" panose="0208090404030B020404" pitchFamily="18" charset="0"/>
                <a:ea typeface="Corben"/>
                <a:cs typeface="Corben"/>
                <a:sym typeface="Corben"/>
              </a:rPr>
              <a:t>SAP Fiori elements prioritizes efficiency over flexibility</a:t>
            </a:r>
            <a:endParaRPr sz="2000" dirty="0">
              <a:solidFill>
                <a:srgbClr val="FFC000"/>
              </a:solidFill>
              <a:latin typeface="Cooper Black" panose="0208090404030B020404" pitchFamily="18" charset="0"/>
            </a:endParaRPr>
          </a:p>
        </p:txBody>
      </p:sp>
      <p:pic>
        <p:nvPicPr>
          <p:cNvPr id="1363" name="Google Shape;1363;p61"/>
          <p:cNvPicPr preferRelativeResize="0"/>
          <p:nvPr/>
        </p:nvPicPr>
        <p:blipFill rotWithShape="1">
          <a:blip r:embed="rId3">
            <a:alphaModFix/>
          </a:blip>
          <a:srcRect/>
          <a:stretch/>
        </p:blipFill>
        <p:spPr>
          <a:xfrm>
            <a:off x="1718296" y="1028789"/>
            <a:ext cx="9097273" cy="5240912"/>
          </a:xfrm>
          <a:prstGeom prst="rect">
            <a:avLst/>
          </a:prstGeom>
          <a:noFill/>
          <a:ln>
            <a:noFill/>
          </a:ln>
        </p:spPr>
      </p:pic>
      <p:sp>
        <p:nvSpPr>
          <p:cNvPr id="6"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pic>
        <p:nvPicPr>
          <p:cNvPr id="7"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367"/>
        <p:cNvGrpSpPr/>
        <p:nvPr/>
      </p:nvGrpSpPr>
      <p:grpSpPr>
        <a:xfrm>
          <a:off x="0" y="0"/>
          <a:ext cx="0" cy="0"/>
          <a:chOff x="0" y="0"/>
          <a:chExt cx="0" cy="0"/>
        </a:xfrm>
      </p:grpSpPr>
      <p:sp>
        <p:nvSpPr>
          <p:cNvPr id="1368" name="Google Shape;1368;p62"/>
          <p:cNvSpPr/>
          <p:nvPr/>
        </p:nvSpPr>
        <p:spPr>
          <a:xfrm>
            <a:off x="7948374" y="5128245"/>
            <a:ext cx="3533838" cy="1235973"/>
          </a:xfrm>
          <a:prstGeom prst="rect">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798">
              <a:solidFill>
                <a:srgbClr val="FFFFFF"/>
              </a:solidFill>
              <a:latin typeface="Calibri"/>
              <a:ea typeface="Calibri"/>
              <a:cs typeface="Calibri"/>
              <a:sym typeface="Calibri"/>
            </a:endParaRPr>
          </a:p>
        </p:txBody>
      </p:sp>
      <p:sp>
        <p:nvSpPr>
          <p:cNvPr id="1369" name="Google Shape;1369;p62"/>
          <p:cNvSpPr txBox="1"/>
          <p:nvPr/>
        </p:nvSpPr>
        <p:spPr>
          <a:xfrm>
            <a:off x="152551" y="103175"/>
            <a:ext cx="10967086" cy="710711"/>
          </a:xfrm>
          <a:prstGeom prst="rect">
            <a:avLst/>
          </a:prstGeom>
          <a:noFill/>
          <a:ln>
            <a:noFill/>
          </a:ln>
        </p:spPr>
        <p:txBody>
          <a:bodyPr spcFirstLastPara="1" wrap="square" lIns="121825" tIns="60900" rIns="121825" bIns="60900" anchor="ctr" anchorCtr="0">
            <a:noAutofit/>
          </a:bodyPr>
          <a:lstStyle/>
          <a:p>
            <a:pPr marL="0" marR="0" lvl="0" indent="0" algn="l" rtl="0">
              <a:spcBef>
                <a:spcPts val="0"/>
              </a:spcBef>
              <a:spcAft>
                <a:spcPts val="0"/>
              </a:spcAft>
              <a:buClr>
                <a:srgbClr val="000000"/>
              </a:buClr>
              <a:buSzPts val="2798"/>
              <a:buFont typeface="Corben"/>
              <a:buNone/>
            </a:pPr>
            <a:r>
              <a:rPr lang="en-US" sz="3600" dirty="0">
                <a:solidFill>
                  <a:srgbClr val="FFC000"/>
                </a:solidFill>
                <a:latin typeface="Cooper Black" panose="0208090404030B020404" pitchFamily="18" charset="0"/>
                <a:ea typeface="Corben"/>
                <a:cs typeface="Corben"/>
                <a:sym typeface="Corben"/>
              </a:rPr>
              <a:t>Developer Persona – Fiori Elements</a:t>
            </a:r>
            <a:endParaRPr sz="2000" dirty="0">
              <a:solidFill>
                <a:srgbClr val="FFC000"/>
              </a:solidFill>
              <a:latin typeface="Cooper Black" panose="0208090404030B020404" pitchFamily="18" charset="0"/>
            </a:endParaRPr>
          </a:p>
        </p:txBody>
      </p:sp>
      <p:pic>
        <p:nvPicPr>
          <p:cNvPr id="1372" name="Google Shape;1372;p62" descr="Naimul Kabir | Aspiring Mobile Developer"/>
          <p:cNvPicPr preferRelativeResize="0"/>
          <p:nvPr/>
        </p:nvPicPr>
        <p:blipFill rotWithShape="1">
          <a:blip r:embed="rId3">
            <a:alphaModFix/>
          </a:blip>
          <a:srcRect/>
          <a:stretch/>
        </p:blipFill>
        <p:spPr>
          <a:xfrm>
            <a:off x="8596757" y="296555"/>
            <a:ext cx="1830086" cy="1941000"/>
          </a:xfrm>
          <a:prstGeom prst="rect">
            <a:avLst/>
          </a:prstGeom>
          <a:noFill/>
          <a:ln>
            <a:noFill/>
          </a:ln>
        </p:spPr>
      </p:pic>
      <p:sp>
        <p:nvSpPr>
          <p:cNvPr id="1373" name="Google Shape;1373;p62"/>
          <p:cNvSpPr txBox="1"/>
          <p:nvPr/>
        </p:nvSpPr>
        <p:spPr>
          <a:xfrm>
            <a:off x="7810165" y="2291671"/>
            <a:ext cx="3403277" cy="92236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798" b="1">
                <a:solidFill>
                  <a:srgbClr val="000000"/>
                </a:solidFill>
                <a:latin typeface="Calibri"/>
                <a:ea typeface="Calibri"/>
                <a:cs typeface="Calibri"/>
                <a:sym typeface="Calibri"/>
              </a:rPr>
              <a:t>Rob</a:t>
            </a:r>
            <a:endParaRPr/>
          </a:p>
          <a:p>
            <a:pPr marL="0" marR="0" lvl="0" indent="0" algn="ctr" rtl="0">
              <a:spcBef>
                <a:spcPts val="0"/>
              </a:spcBef>
              <a:spcAft>
                <a:spcPts val="0"/>
              </a:spcAft>
              <a:buNone/>
            </a:pPr>
            <a:r>
              <a:rPr lang="en-US" sz="1798" b="1">
                <a:solidFill>
                  <a:srgbClr val="000000"/>
                </a:solidFill>
                <a:latin typeface="Calibri"/>
                <a:ea typeface="Calibri"/>
                <a:cs typeface="Calibri"/>
                <a:sym typeface="Calibri"/>
              </a:rPr>
              <a:t>S/4HANA Technical consultant</a:t>
            </a:r>
            <a:endParaRPr/>
          </a:p>
          <a:p>
            <a:pPr marL="0" marR="0" lvl="0" indent="0" algn="ctr" rtl="0">
              <a:spcBef>
                <a:spcPts val="0"/>
              </a:spcBef>
              <a:spcAft>
                <a:spcPts val="0"/>
              </a:spcAft>
              <a:buNone/>
            </a:pPr>
            <a:r>
              <a:rPr lang="en-US" sz="1798" b="1">
                <a:solidFill>
                  <a:srgbClr val="000000"/>
                </a:solidFill>
                <a:latin typeface="Calibri"/>
                <a:ea typeface="Calibri"/>
                <a:cs typeface="Calibri"/>
                <a:sym typeface="Calibri"/>
              </a:rPr>
              <a:t>ABAP Developer</a:t>
            </a:r>
            <a:endParaRPr/>
          </a:p>
        </p:txBody>
      </p:sp>
      <p:pic>
        <p:nvPicPr>
          <p:cNvPr id="1374" name="Google Shape;1374;p62" descr="tjgillweb (Taranjot Gill) · GitHub"/>
          <p:cNvPicPr preferRelativeResize="0"/>
          <p:nvPr/>
        </p:nvPicPr>
        <p:blipFill rotWithShape="1">
          <a:blip r:embed="rId4">
            <a:alphaModFix/>
          </a:blip>
          <a:srcRect/>
          <a:stretch/>
        </p:blipFill>
        <p:spPr>
          <a:xfrm>
            <a:off x="839349" y="805549"/>
            <a:ext cx="1912715" cy="1912715"/>
          </a:xfrm>
          <a:prstGeom prst="rect">
            <a:avLst/>
          </a:prstGeom>
          <a:noFill/>
          <a:ln>
            <a:noFill/>
          </a:ln>
        </p:spPr>
      </p:pic>
      <p:sp>
        <p:nvSpPr>
          <p:cNvPr id="1375" name="Google Shape;1375;p62"/>
          <p:cNvSpPr txBox="1"/>
          <p:nvPr/>
        </p:nvSpPr>
        <p:spPr>
          <a:xfrm>
            <a:off x="368403" y="2571661"/>
            <a:ext cx="3403277" cy="64569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798" b="1">
                <a:solidFill>
                  <a:srgbClr val="000000"/>
                </a:solidFill>
                <a:latin typeface="Calibri"/>
                <a:ea typeface="Calibri"/>
                <a:cs typeface="Calibri"/>
                <a:sym typeface="Calibri"/>
              </a:rPr>
              <a:t>Roxana</a:t>
            </a:r>
            <a:endParaRPr/>
          </a:p>
          <a:p>
            <a:pPr marL="0" marR="0" lvl="0" indent="0" algn="ctr" rtl="0">
              <a:spcBef>
                <a:spcPts val="0"/>
              </a:spcBef>
              <a:spcAft>
                <a:spcPts val="0"/>
              </a:spcAft>
              <a:buNone/>
            </a:pPr>
            <a:r>
              <a:rPr lang="en-US" sz="1798" b="1">
                <a:solidFill>
                  <a:srgbClr val="000000"/>
                </a:solidFill>
                <a:latin typeface="Calibri"/>
                <a:ea typeface="Calibri"/>
                <a:cs typeface="Calibri"/>
                <a:sym typeface="Calibri"/>
              </a:rPr>
              <a:t>UX Designer | Fiori Developer</a:t>
            </a:r>
            <a:endParaRPr/>
          </a:p>
        </p:txBody>
      </p:sp>
      <p:sp>
        <p:nvSpPr>
          <p:cNvPr id="1376" name="Google Shape;1376;p62"/>
          <p:cNvSpPr/>
          <p:nvPr/>
        </p:nvSpPr>
        <p:spPr>
          <a:xfrm>
            <a:off x="8209493" y="3744775"/>
            <a:ext cx="2767884" cy="1018373"/>
          </a:xfrm>
          <a:prstGeom prst="rect">
            <a:avLst/>
          </a:prstGeom>
          <a:solidFill>
            <a:srgbClr val="FDD166"/>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798">
              <a:solidFill>
                <a:srgbClr val="FFFFFF"/>
              </a:solidFill>
              <a:latin typeface="Calibri"/>
              <a:ea typeface="Calibri"/>
              <a:cs typeface="Calibri"/>
              <a:sym typeface="Calibri"/>
            </a:endParaRPr>
          </a:p>
        </p:txBody>
      </p:sp>
      <p:pic>
        <p:nvPicPr>
          <p:cNvPr id="1377" name="Google Shape;1377;p62"/>
          <p:cNvPicPr preferRelativeResize="0"/>
          <p:nvPr/>
        </p:nvPicPr>
        <p:blipFill rotWithShape="1">
          <a:blip r:embed="rId5">
            <a:alphaModFix/>
          </a:blip>
          <a:srcRect/>
          <a:stretch/>
        </p:blipFill>
        <p:spPr>
          <a:xfrm>
            <a:off x="8315010" y="3930303"/>
            <a:ext cx="703959" cy="730033"/>
          </a:xfrm>
          <a:prstGeom prst="rect">
            <a:avLst/>
          </a:prstGeom>
          <a:noFill/>
          <a:ln>
            <a:noFill/>
          </a:ln>
        </p:spPr>
      </p:pic>
      <p:sp>
        <p:nvSpPr>
          <p:cNvPr id="1378" name="Google Shape;1378;p62"/>
          <p:cNvSpPr txBox="1"/>
          <p:nvPr/>
        </p:nvSpPr>
        <p:spPr>
          <a:xfrm>
            <a:off x="9097305" y="3827493"/>
            <a:ext cx="1784327" cy="92236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798" b="1">
                <a:solidFill>
                  <a:srgbClr val="000000"/>
                </a:solidFill>
                <a:latin typeface="Calibri"/>
                <a:ea typeface="Calibri"/>
                <a:cs typeface="Calibri"/>
                <a:sym typeface="Calibri"/>
              </a:rPr>
              <a:t>ABAP Dev. Tools</a:t>
            </a:r>
            <a:endParaRPr/>
          </a:p>
          <a:p>
            <a:pPr marL="0" marR="0" lvl="0" indent="0" algn="ctr" rtl="0">
              <a:spcBef>
                <a:spcPts val="0"/>
              </a:spcBef>
              <a:spcAft>
                <a:spcPts val="0"/>
              </a:spcAft>
              <a:buNone/>
            </a:pPr>
            <a:r>
              <a:rPr lang="en-US" sz="1798" b="1">
                <a:solidFill>
                  <a:srgbClr val="000000"/>
                </a:solidFill>
                <a:latin typeface="Calibri"/>
                <a:ea typeface="Calibri"/>
                <a:cs typeface="Calibri"/>
                <a:sym typeface="Calibri"/>
              </a:rPr>
              <a:t>On </a:t>
            </a:r>
            <a:endParaRPr/>
          </a:p>
          <a:p>
            <a:pPr marL="0" marR="0" lvl="0" indent="0" algn="ctr" rtl="0">
              <a:spcBef>
                <a:spcPts val="0"/>
              </a:spcBef>
              <a:spcAft>
                <a:spcPts val="0"/>
              </a:spcAft>
              <a:buNone/>
            </a:pPr>
            <a:r>
              <a:rPr lang="en-US" sz="1798" b="1">
                <a:solidFill>
                  <a:srgbClr val="000000"/>
                </a:solidFill>
                <a:latin typeface="Calibri"/>
                <a:ea typeface="Calibri"/>
                <a:cs typeface="Calibri"/>
                <a:sym typeface="Calibri"/>
              </a:rPr>
              <a:t>Eclipse</a:t>
            </a:r>
            <a:endParaRPr/>
          </a:p>
        </p:txBody>
      </p:sp>
      <p:sp>
        <p:nvSpPr>
          <p:cNvPr id="1379" name="Google Shape;1379;p62"/>
          <p:cNvSpPr/>
          <p:nvPr/>
        </p:nvSpPr>
        <p:spPr>
          <a:xfrm>
            <a:off x="8205141" y="5587065"/>
            <a:ext cx="1214214" cy="633756"/>
          </a:xfrm>
          <a:prstGeom prst="roundRect">
            <a:avLst>
              <a:gd name="adj" fmla="val 16667"/>
            </a:avLst>
          </a:prstGeom>
          <a:solidFill>
            <a:srgbClr val="BF9000"/>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798">
                <a:solidFill>
                  <a:srgbClr val="FFFFFF"/>
                </a:solidFill>
                <a:latin typeface="Calibri"/>
                <a:ea typeface="Calibri"/>
                <a:cs typeface="Calibri"/>
                <a:sym typeface="Calibri"/>
              </a:rPr>
              <a:t>CDS Views</a:t>
            </a:r>
            <a:endParaRPr/>
          </a:p>
        </p:txBody>
      </p:sp>
      <p:sp>
        <p:nvSpPr>
          <p:cNvPr id="1380" name="Google Shape;1380;p62"/>
          <p:cNvSpPr/>
          <p:nvPr/>
        </p:nvSpPr>
        <p:spPr>
          <a:xfrm>
            <a:off x="9999226" y="5587065"/>
            <a:ext cx="1214214" cy="633756"/>
          </a:xfrm>
          <a:prstGeom prst="roundRect">
            <a:avLst>
              <a:gd name="adj" fmla="val 16667"/>
            </a:avLst>
          </a:prstGeom>
          <a:solidFill>
            <a:srgbClr val="0C0C0C"/>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798">
                <a:solidFill>
                  <a:srgbClr val="FFFFFF"/>
                </a:solidFill>
                <a:latin typeface="Calibri"/>
                <a:ea typeface="Calibri"/>
                <a:cs typeface="Calibri"/>
                <a:sym typeface="Calibri"/>
              </a:rPr>
              <a:t>MDE</a:t>
            </a:r>
            <a:endParaRPr/>
          </a:p>
          <a:p>
            <a:pPr marL="0" marR="0" lvl="0" indent="0" algn="ctr" rtl="0">
              <a:spcBef>
                <a:spcPts val="0"/>
              </a:spcBef>
              <a:spcAft>
                <a:spcPts val="0"/>
              </a:spcAft>
              <a:buNone/>
            </a:pPr>
            <a:r>
              <a:rPr lang="en-US" sz="1798">
                <a:solidFill>
                  <a:srgbClr val="FFFFFF"/>
                </a:solidFill>
                <a:latin typeface="Calibri"/>
                <a:ea typeface="Calibri"/>
                <a:cs typeface="Calibri"/>
                <a:sym typeface="Calibri"/>
              </a:rPr>
              <a:t>@</a:t>
            </a:r>
            <a:endParaRPr/>
          </a:p>
        </p:txBody>
      </p:sp>
      <p:cxnSp>
        <p:nvCxnSpPr>
          <p:cNvPr id="1381" name="Google Shape;1381;p62"/>
          <p:cNvCxnSpPr>
            <a:stCxn id="1379" idx="3"/>
            <a:endCxn id="1380" idx="1"/>
          </p:cNvCxnSpPr>
          <p:nvPr/>
        </p:nvCxnSpPr>
        <p:spPr>
          <a:xfrm>
            <a:off x="9419355" y="5903943"/>
            <a:ext cx="579900" cy="0"/>
          </a:xfrm>
          <a:prstGeom prst="straightConnector1">
            <a:avLst/>
          </a:prstGeom>
          <a:noFill/>
          <a:ln w="19050" cap="flat" cmpd="sng">
            <a:solidFill>
              <a:schemeClr val="dk1"/>
            </a:solidFill>
            <a:prstDash val="solid"/>
            <a:miter lim="800000"/>
            <a:headEnd type="none" w="sm" len="sm"/>
            <a:tailEnd type="none" w="sm" len="sm"/>
          </a:ln>
        </p:spPr>
      </p:cxnSp>
      <p:sp>
        <p:nvSpPr>
          <p:cNvPr id="1382" name="Google Shape;1382;p62"/>
          <p:cNvSpPr/>
          <p:nvPr/>
        </p:nvSpPr>
        <p:spPr>
          <a:xfrm>
            <a:off x="8315009" y="5232914"/>
            <a:ext cx="2804627" cy="263791"/>
          </a:xfrm>
          <a:prstGeom prst="rect">
            <a:avLst/>
          </a:prstGeom>
          <a:solidFill>
            <a:srgbClr val="323F4F"/>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798">
                <a:solidFill>
                  <a:srgbClr val="FFFFFF"/>
                </a:solidFill>
                <a:latin typeface="Calibri"/>
                <a:ea typeface="Calibri"/>
                <a:cs typeface="Calibri"/>
                <a:sym typeface="Calibri"/>
              </a:rPr>
              <a:t>OData Service</a:t>
            </a:r>
            <a:endParaRPr/>
          </a:p>
        </p:txBody>
      </p:sp>
      <p:sp>
        <p:nvSpPr>
          <p:cNvPr id="1383" name="Google Shape;1383;p62"/>
          <p:cNvSpPr/>
          <p:nvPr/>
        </p:nvSpPr>
        <p:spPr>
          <a:xfrm>
            <a:off x="623925" y="3744775"/>
            <a:ext cx="2767884" cy="1018373"/>
          </a:xfrm>
          <a:prstGeom prst="rect">
            <a:avLst/>
          </a:prstGeom>
          <a:solidFill>
            <a:srgbClr val="FDD166"/>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798">
              <a:solidFill>
                <a:srgbClr val="FFFFFF"/>
              </a:solidFill>
              <a:latin typeface="Calibri"/>
              <a:ea typeface="Calibri"/>
              <a:cs typeface="Calibri"/>
              <a:sym typeface="Calibri"/>
            </a:endParaRPr>
          </a:p>
        </p:txBody>
      </p:sp>
      <p:sp>
        <p:nvSpPr>
          <p:cNvPr id="1384" name="Google Shape;1384;p62"/>
          <p:cNvSpPr txBox="1"/>
          <p:nvPr/>
        </p:nvSpPr>
        <p:spPr>
          <a:xfrm>
            <a:off x="2140605" y="3972324"/>
            <a:ext cx="1222916" cy="64569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798" b="1">
                <a:solidFill>
                  <a:srgbClr val="000000"/>
                </a:solidFill>
                <a:latin typeface="Calibri"/>
                <a:ea typeface="Calibri"/>
                <a:cs typeface="Calibri"/>
                <a:sym typeface="Calibri"/>
              </a:rPr>
              <a:t>VS Code </a:t>
            </a:r>
            <a:endParaRPr/>
          </a:p>
          <a:p>
            <a:pPr marL="0" marR="0" lvl="0" indent="0" algn="ctr" rtl="0">
              <a:spcBef>
                <a:spcPts val="0"/>
              </a:spcBef>
              <a:spcAft>
                <a:spcPts val="0"/>
              </a:spcAft>
              <a:buNone/>
            </a:pPr>
            <a:r>
              <a:rPr lang="en-US" sz="1798" b="1">
                <a:solidFill>
                  <a:srgbClr val="000000"/>
                </a:solidFill>
                <a:latin typeface="Calibri"/>
                <a:ea typeface="Calibri"/>
                <a:cs typeface="Calibri"/>
                <a:sym typeface="Calibri"/>
              </a:rPr>
              <a:t>BAS</a:t>
            </a:r>
            <a:endParaRPr/>
          </a:p>
        </p:txBody>
      </p:sp>
      <p:pic>
        <p:nvPicPr>
          <p:cNvPr id="1385" name="Google Shape;1385;p62" descr="Install Visual Studio Code on Linux | Snap Store"/>
          <p:cNvPicPr preferRelativeResize="0"/>
          <p:nvPr/>
        </p:nvPicPr>
        <p:blipFill rotWithShape="1">
          <a:blip r:embed="rId6">
            <a:alphaModFix/>
          </a:blip>
          <a:srcRect/>
          <a:stretch/>
        </p:blipFill>
        <p:spPr>
          <a:xfrm>
            <a:off x="704121" y="3972322"/>
            <a:ext cx="611774" cy="611774"/>
          </a:xfrm>
          <a:prstGeom prst="rect">
            <a:avLst/>
          </a:prstGeom>
          <a:noFill/>
          <a:ln>
            <a:noFill/>
          </a:ln>
        </p:spPr>
      </p:pic>
      <p:pic>
        <p:nvPicPr>
          <p:cNvPr id="1386" name="Google Shape;1386;p62" descr="https://www12.lunapic.com/editor/working/161406318813978311?5830121565"/>
          <p:cNvPicPr preferRelativeResize="0"/>
          <p:nvPr/>
        </p:nvPicPr>
        <p:blipFill rotWithShape="1">
          <a:blip r:embed="rId7">
            <a:alphaModFix/>
          </a:blip>
          <a:srcRect/>
          <a:stretch/>
        </p:blipFill>
        <p:spPr>
          <a:xfrm>
            <a:off x="1211447" y="3744773"/>
            <a:ext cx="1296589" cy="1018373"/>
          </a:xfrm>
          <a:prstGeom prst="rect">
            <a:avLst/>
          </a:prstGeom>
          <a:noFill/>
          <a:ln>
            <a:noFill/>
          </a:ln>
        </p:spPr>
      </p:pic>
      <p:sp>
        <p:nvSpPr>
          <p:cNvPr id="1387" name="Google Shape;1387;p62"/>
          <p:cNvSpPr/>
          <p:nvPr/>
        </p:nvSpPr>
        <p:spPr>
          <a:xfrm>
            <a:off x="349749" y="5128245"/>
            <a:ext cx="3890705" cy="1235973"/>
          </a:xfrm>
          <a:prstGeom prst="rect">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798">
              <a:solidFill>
                <a:srgbClr val="FFFFFF"/>
              </a:solidFill>
              <a:latin typeface="Calibri"/>
              <a:ea typeface="Calibri"/>
              <a:cs typeface="Calibri"/>
              <a:sym typeface="Calibri"/>
            </a:endParaRPr>
          </a:p>
        </p:txBody>
      </p:sp>
      <p:sp>
        <p:nvSpPr>
          <p:cNvPr id="1388" name="Google Shape;1388;p62"/>
          <p:cNvSpPr/>
          <p:nvPr/>
        </p:nvSpPr>
        <p:spPr>
          <a:xfrm>
            <a:off x="457302" y="5470988"/>
            <a:ext cx="1612739" cy="633756"/>
          </a:xfrm>
          <a:prstGeom prst="roundRect">
            <a:avLst>
              <a:gd name="adj" fmla="val 16667"/>
            </a:avLst>
          </a:prstGeom>
          <a:solidFill>
            <a:schemeClr val="accent4"/>
          </a:solidFill>
          <a:ln w="12700" cap="flat" cmpd="sng">
            <a:solidFill>
              <a:srgbClr val="BA8C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798">
                <a:solidFill>
                  <a:srgbClr val="FFFFFF"/>
                </a:solidFill>
                <a:latin typeface="Calibri"/>
                <a:ea typeface="Calibri"/>
                <a:cs typeface="Calibri"/>
                <a:sym typeface="Calibri"/>
              </a:rPr>
              <a:t>Fiori Elements Project</a:t>
            </a:r>
            <a:endParaRPr/>
          </a:p>
        </p:txBody>
      </p:sp>
      <p:sp>
        <p:nvSpPr>
          <p:cNvPr id="1389" name="Google Shape;1389;p62"/>
          <p:cNvSpPr/>
          <p:nvPr/>
        </p:nvSpPr>
        <p:spPr>
          <a:xfrm>
            <a:off x="2326811" y="5470988"/>
            <a:ext cx="1827855" cy="633756"/>
          </a:xfrm>
          <a:prstGeom prst="roundRect">
            <a:avLst>
              <a:gd name="adj" fmla="val 16667"/>
            </a:avLst>
          </a:prstGeom>
          <a:solidFill>
            <a:srgbClr val="0C0C0C"/>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798">
                <a:solidFill>
                  <a:srgbClr val="FFFFFF"/>
                </a:solidFill>
                <a:latin typeface="Calibri"/>
                <a:ea typeface="Calibri"/>
                <a:cs typeface="Calibri"/>
                <a:sym typeface="Calibri"/>
              </a:rPr>
              <a:t>Annotations.xml</a:t>
            </a:r>
            <a:endParaRPr/>
          </a:p>
        </p:txBody>
      </p:sp>
      <p:cxnSp>
        <p:nvCxnSpPr>
          <p:cNvPr id="1390" name="Google Shape;1390;p62"/>
          <p:cNvCxnSpPr>
            <a:stCxn id="1388" idx="3"/>
            <a:endCxn id="1389" idx="1"/>
          </p:cNvCxnSpPr>
          <p:nvPr/>
        </p:nvCxnSpPr>
        <p:spPr>
          <a:xfrm>
            <a:off x="2070041" y="5787866"/>
            <a:ext cx="256800" cy="0"/>
          </a:xfrm>
          <a:prstGeom prst="straightConnector1">
            <a:avLst/>
          </a:prstGeom>
          <a:noFill/>
          <a:ln w="19050" cap="flat" cmpd="sng">
            <a:solidFill>
              <a:schemeClr val="dk1"/>
            </a:solidFill>
            <a:prstDash val="solid"/>
            <a:miter lim="800000"/>
            <a:headEnd type="none" w="sm" len="sm"/>
            <a:tailEnd type="none" w="sm" len="sm"/>
          </a:ln>
        </p:spPr>
      </p:cxnSp>
      <p:cxnSp>
        <p:nvCxnSpPr>
          <p:cNvPr id="1391" name="Google Shape;1391;p62"/>
          <p:cNvCxnSpPr>
            <a:endCxn id="1387" idx="0"/>
          </p:cNvCxnSpPr>
          <p:nvPr/>
        </p:nvCxnSpPr>
        <p:spPr>
          <a:xfrm>
            <a:off x="2295102" y="4756845"/>
            <a:ext cx="0" cy="371400"/>
          </a:xfrm>
          <a:prstGeom prst="straightConnector1">
            <a:avLst/>
          </a:prstGeom>
          <a:noFill/>
          <a:ln w="19050" cap="flat" cmpd="sng">
            <a:solidFill>
              <a:schemeClr val="accent4"/>
            </a:solidFill>
            <a:prstDash val="solid"/>
            <a:miter lim="800000"/>
            <a:headEnd type="none" w="sm" len="sm"/>
            <a:tailEnd type="triangle" w="med" len="med"/>
          </a:ln>
        </p:spPr>
      </p:cxnSp>
      <p:cxnSp>
        <p:nvCxnSpPr>
          <p:cNvPr id="1392" name="Google Shape;1392;p62"/>
          <p:cNvCxnSpPr>
            <a:stCxn id="1375" idx="2"/>
          </p:cNvCxnSpPr>
          <p:nvPr/>
        </p:nvCxnSpPr>
        <p:spPr>
          <a:xfrm>
            <a:off x="2070042" y="3217351"/>
            <a:ext cx="0" cy="527400"/>
          </a:xfrm>
          <a:prstGeom prst="straightConnector1">
            <a:avLst/>
          </a:prstGeom>
          <a:noFill/>
          <a:ln w="19050" cap="flat" cmpd="sng">
            <a:solidFill>
              <a:schemeClr val="accent4"/>
            </a:solidFill>
            <a:prstDash val="solid"/>
            <a:miter lim="800000"/>
            <a:headEnd type="none" w="sm" len="sm"/>
            <a:tailEnd type="triangle" w="med" len="med"/>
          </a:ln>
        </p:spPr>
      </p:cxnSp>
      <p:cxnSp>
        <p:nvCxnSpPr>
          <p:cNvPr id="1393" name="Google Shape;1393;p62"/>
          <p:cNvCxnSpPr/>
          <p:nvPr/>
        </p:nvCxnSpPr>
        <p:spPr>
          <a:xfrm>
            <a:off x="9793627" y="4750343"/>
            <a:ext cx="0" cy="371499"/>
          </a:xfrm>
          <a:prstGeom prst="straightConnector1">
            <a:avLst/>
          </a:prstGeom>
          <a:noFill/>
          <a:ln w="19050" cap="flat" cmpd="sng">
            <a:solidFill>
              <a:schemeClr val="accent4"/>
            </a:solidFill>
            <a:prstDash val="solid"/>
            <a:miter lim="800000"/>
            <a:headEnd type="none" w="sm" len="sm"/>
            <a:tailEnd type="triangle" w="med" len="med"/>
          </a:ln>
        </p:spPr>
      </p:cxnSp>
      <p:cxnSp>
        <p:nvCxnSpPr>
          <p:cNvPr id="1394" name="Google Shape;1394;p62"/>
          <p:cNvCxnSpPr/>
          <p:nvPr/>
        </p:nvCxnSpPr>
        <p:spPr>
          <a:xfrm>
            <a:off x="9568567" y="3211255"/>
            <a:ext cx="0" cy="527117"/>
          </a:xfrm>
          <a:prstGeom prst="straightConnector1">
            <a:avLst/>
          </a:prstGeom>
          <a:noFill/>
          <a:ln w="19050" cap="flat" cmpd="sng">
            <a:solidFill>
              <a:schemeClr val="accent4"/>
            </a:solidFill>
            <a:prstDash val="solid"/>
            <a:miter lim="800000"/>
            <a:headEnd type="none" w="sm" len="sm"/>
            <a:tailEnd type="triangle" w="med" len="med"/>
          </a:ln>
        </p:spPr>
      </p:cxnSp>
      <p:pic>
        <p:nvPicPr>
          <p:cNvPr id="1395" name="Google Shape;1395;p62" descr="Electric Plug Connect Concept Socket. Get Connected Or Disconnect Vector  Power Plug Cable Illustration Stock Vector - Illustration of adapter,  element: 167568132"/>
          <p:cNvPicPr preferRelativeResize="0"/>
          <p:nvPr/>
        </p:nvPicPr>
        <p:blipFill rotWithShape="1">
          <a:blip r:embed="rId8">
            <a:alphaModFix/>
          </a:blip>
          <a:srcRect/>
          <a:stretch/>
        </p:blipFill>
        <p:spPr>
          <a:xfrm>
            <a:off x="4256309" y="5004703"/>
            <a:ext cx="3676209" cy="1359513"/>
          </a:xfrm>
          <a:prstGeom prst="rect">
            <a:avLst/>
          </a:prstGeom>
          <a:noFill/>
          <a:ln>
            <a:noFill/>
          </a:ln>
        </p:spPr>
      </p:pic>
      <p:sp>
        <p:nvSpPr>
          <p:cNvPr id="1396" name="Google Shape;1396;p62"/>
          <p:cNvSpPr/>
          <p:nvPr/>
        </p:nvSpPr>
        <p:spPr>
          <a:xfrm rot="-5400000">
            <a:off x="5834945" y="4551194"/>
            <a:ext cx="461315" cy="527117"/>
          </a:xfrm>
          <a:prstGeom prst="chevron">
            <a:avLst>
              <a:gd name="adj" fmla="val 50000"/>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798">
              <a:solidFill>
                <a:srgbClr val="000000"/>
              </a:solidFill>
              <a:latin typeface="Calibri"/>
              <a:ea typeface="Calibri"/>
              <a:cs typeface="Calibri"/>
              <a:sym typeface="Calibri"/>
            </a:endParaRPr>
          </a:p>
        </p:txBody>
      </p:sp>
      <p:sp>
        <p:nvSpPr>
          <p:cNvPr id="1397" name="Google Shape;1397;p62"/>
          <p:cNvSpPr/>
          <p:nvPr/>
        </p:nvSpPr>
        <p:spPr>
          <a:xfrm rot="-5400000">
            <a:off x="5834945" y="4166122"/>
            <a:ext cx="461315" cy="527117"/>
          </a:xfrm>
          <a:prstGeom prst="chevron">
            <a:avLst>
              <a:gd name="adj" fmla="val 50000"/>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798">
              <a:solidFill>
                <a:srgbClr val="000000"/>
              </a:solidFill>
              <a:latin typeface="Calibri"/>
              <a:ea typeface="Calibri"/>
              <a:cs typeface="Calibri"/>
              <a:sym typeface="Calibri"/>
            </a:endParaRPr>
          </a:p>
        </p:txBody>
      </p:sp>
      <p:sp>
        <p:nvSpPr>
          <p:cNvPr id="1398" name="Google Shape;1398;p62"/>
          <p:cNvSpPr/>
          <p:nvPr/>
        </p:nvSpPr>
        <p:spPr>
          <a:xfrm rot="-5400000">
            <a:off x="5834945" y="3801105"/>
            <a:ext cx="461315" cy="527117"/>
          </a:xfrm>
          <a:prstGeom prst="chevron">
            <a:avLst>
              <a:gd name="adj" fmla="val 50000"/>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798">
              <a:solidFill>
                <a:srgbClr val="000000"/>
              </a:solidFill>
              <a:latin typeface="Calibri"/>
              <a:ea typeface="Calibri"/>
              <a:cs typeface="Calibri"/>
              <a:sym typeface="Calibri"/>
            </a:endParaRPr>
          </a:p>
        </p:txBody>
      </p:sp>
      <p:pic>
        <p:nvPicPr>
          <p:cNvPr id="1399" name="Google Shape;1399;p62" descr="Happy Images | Free Vectors, Stock Photos &amp;amp; PSD"/>
          <p:cNvPicPr preferRelativeResize="0"/>
          <p:nvPr/>
        </p:nvPicPr>
        <p:blipFill rotWithShape="1">
          <a:blip r:embed="rId9">
            <a:alphaModFix/>
          </a:blip>
          <a:srcRect/>
          <a:stretch/>
        </p:blipFill>
        <p:spPr>
          <a:xfrm>
            <a:off x="3771679" y="1440513"/>
            <a:ext cx="2753669" cy="1834313"/>
          </a:xfrm>
          <a:prstGeom prst="rect">
            <a:avLst/>
          </a:prstGeom>
          <a:noFill/>
          <a:ln>
            <a:noFill/>
          </a:ln>
        </p:spPr>
      </p:pic>
      <p:sp>
        <p:nvSpPr>
          <p:cNvPr id="1400" name="Google Shape;1400;p62"/>
          <p:cNvSpPr txBox="1"/>
          <p:nvPr/>
        </p:nvSpPr>
        <p:spPr>
          <a:xfrm>
            <a:off x="3363523" y="849822"/>
            <a:ext cx="3403277" cy="861133"/>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198" b="1">
                <a:solidFill>
                  <a:srgbClr val="00B050"/>
                </a:solidFill>
                <a:latin typeface="Calibri"/>
                <a:ea typeface="Calibri"/>
                <a:cs typeface="Calibri"/>
                <a:sym typeface="Calibri"/>
              </a:rPr>
              <a:t>Anubhav</a:t>
            </a:r>
            <a:endParaRPr/>
          </a:p>
          <a:p>
            <a:pPr marL="0" marR="0" lvl="0" indent="0" algn="ctr" rtl="0">
              <a:spcBef>
                <a:spcPts val="0"/>
              </a:spcBef>
              <a:spcAft>
                <a:spcPts val="0"/>
              </a:spcAft>
              <a:buNone/>
            </a:pPr>
            <a:r>
              <a:rPr lang="en-US" sz="1798" b="1">
                <a:solidFill>
                  <a:srgbClr val="000000"/>
                </a:solidFill>
                <a:latin typeface="Calibri"/>
                <a:ea typeface="Calibri"/>
                <a:cs typeface="Calibri"/>
                <a:sym typeface="Calibri"/>
              </a:rPr>
              <a:t>Happy User</a:t>
            </a:r>
            <a:endParaRPr/>
          </a:p>
        </p:txBody>
      </p:sp>
      <p:pic>
        <p:nvPicPr>
          <p:cNvPr id="1401" name="Google Shape;1401;p62" descr="Fiori Elements based HR MSS Reporting Dashboards in Action. | SAP Blogs"/>
          <p:cNvPicPr preferRelativeResize="0"/>
          <p:nvPr/>
        </p:nvPicPr>
        <p:blipFill rotWithShape="1">
          <a:blip r:embed="rId10">
            <a:alphaModFix/>
          </a:blip>
          <a:srcRect/>
          <a:stretch/>
        </p:blipFill>
        <p:spPr>
          <a:xfrm>
            <a:off x="6065601" y="1168821"/>
            <a:ext cx="2050110" cy="998361"/>
          </a:xfrm>
          <a:prstGeom prst="rect">
            <a:avLst/>
          </a:prstGeom>
          <a:noFill/>
          <a:ln>
            <a:noFill/>
          </a:ln>
        </p:spPr>
      </p:pic>
      <p:sp>
        <p:nvSpPr>
          <p:cNvPr id="36"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pic>
        <p:nvPicPr>
          <p:cNvPr id="37"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7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7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1394"/>
                                        </p:tgtEl>
                                        <p:attrNameLst>
                                          <p:attrName>style.visibility</p:attrName>
                                        </p:attrNameLst>
                                      </p:cBhvr>
                                      <p:to>
                                        <p:strVal val="visible"/>
                                      </p:to>
                                    </p:set>
                                    <p:animEffect transition="in" filter="fade">
                                      <p:cBhvr>
                                        <p:cTn id="13" dur="1000"/>
                                        <p:tgtEl>
                                          <p:spTgt spid="1394"/>
                                        </p:tgtEl>
                                      </p:cBhvr>
                                    </p:animEffect>
                                  </p:childTnLst>
                                </p:cTn>
                              </p:par>
                              <p:par>
                                <p:cTn id="14" presetID="10" presetClass="entr" presetSubtype="0" fill="hold" nodeType="withEffect">
                                  <p:stCondLst>
                                    <p:cond delay="0"/>
                                  </p:stCondLst>
                                  <p:childTnLst>
                                    <p:set>
                                      <p:cBhvr>
                                        <p:cTn id="15" dur="1" fill="hold">
                                          <p:stCondLst>
                                            <p:cond delay="0"/>
                                          </p:stCondLst>
                                        </p:cTn>
                                        <p:tgtEl>
                                          <p:spTgt spid="1376"/>
                                        </p:tgtEl>
                                        <p:attrNameLst>
                                          <p:attrName>style.visibility</p:attrName>
                                        </p:attrNameLst>
                                      </p:cBhvr>
                                      <p:to>
                                        <p:strVal val="visible"/>
                                      </p:to>
                                    </p:set>
                                    <p:animEffect transition="in" filter="fade">
                                      <p:cBhvr>
                                        <p:cTn id="16" dur="1000"/>
                                        <p:tgtEl>
                                          <p:spTgt spid="1376"/>
                                        </p:tgtEl>
                                      </p:cBhvr>
                                    </p:animEffect>
                                  </p:childTnLst>
                                </p:cTn>
                              </p:par>
                              <p:par>
                                <p:cTn id="17" presetID="10" presetClass="entr" presetSubtype="0" fill="hold" nodeType="withEffect">
                                  <p:stCondLst>
                                    <p:cond delay="0"/>
                                  </p:stCondLst>
                                  <p:childTnLst>
                                    <p:set>
                                      <p:cBhvr>
                                        <p:cTn id="18" dur="1" fill="hold">
                                          <p:stCondLst>
                                            <p:cond delay="0"/>
                                          </p:stCondLst>
                                        </p:cTn>
                                        <p:tgtEl>
                                          <p:spTgt spid="1378"/>
                                        </p:tgtEl>
                                        <p:attrNameLst>
                                          <p:attrName>style.visibility</p:attrName>
                                        </p:attrNameLst>
                                      </p:cBhvr>
                                      <p:to>
                                        <p:strVal val="visible"/>
                                      </p:to>
                                    </p:set>
                                    <p:animEffect transition="in" filter="fade">
                                      <p:cBhvr>
                                        <p:cTn id="19" dur="1000"/>
                                        <p:tgtEl>
                                          <p:spTgt spid="1378"/>
                                        </p:tgtEl>
                                      </p:cBhvr>
                                    </p:animEffect>
                                  </p:childTnLst>
                                </p:cTn>
                              </p:par>
                              <p:par>
                                <p:cTn id="20" presetID="10" presetClass="entr" presetSubtype="0" fill="hold" nodeType="withEffect">
                                  <p:stCondLst>
                                    <p:cond delay="0"/>
                                  </p:stCondLst>
                                  <p:childTnLst>
                                    <p:set>
                                      <p:cBhvr>
                                        <p:cTn id="21" dur="1" fill="hold">
                                          <p:stCondLst>
                                            <p:cond delay="0"/>
                                          </p:stCondLst>
                                        </p:cTn>
                                        <p:tgtEl>
                                          <p:spTgt spid="1377"/>
                                        </p:tgtEl>
                                        <p:attrNameLst>
                                          <p:attrName>style.visibility</p:attrName>
                                        </p:attrNameLst>
                                      </p:cBhvr>
                                      <p:to>
                                        <p:strVal val="visible"/>
                                      </p:to>
                                    </p:set>
                                    <p:animEffect transition="in" filter="fade">
                                      <p:cBhvr>
                                        <p:cTn id="22" dur="1000"/>
                                        <p:tgtEl>
                                          <p:spTgt spid="137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393"/>
                                        </p:tgtEl>
                                        <p:attrNameLst>
                                          <p:attrName>style.visibility</p:attrName>
                                        </p:attrNameLst>
                                      </p:cBhvr>
                                      <p:to>
                                        <p:strVal val="visible"/>
                                      </p:to>
                                    </p:set>
                                    <p:animEffect transition="in" filter="fade">
                                      <p:cBhvr>
                                        <p:cTn id="27" dur="1000"/>
                                        <p:tgtEl>
                                          <p:spTgt spid="1393"/>
                                        </p:tgtEl>
                                      </p:cBhvr>
                                    </p:animEffect>
                                  </p:childTnLst>
                                </p:cTn>
                              </p:par>
                              <p:par>
                                <p:cTn id="28" presetID="10" presetClass="entr" presetSubtype="0" fill="hold" nodeType="withEffect">
                                  <p:stCondLst>
                                    <p:cond delay="0"/>
                                  </p:stCondLst>
                                  <p:childTnLst>
                                    <p:set>
                                      <p:cBhvr>
                                        <p:cTn id="29" dur="1" fill="hold">
                                          <p:stCondLst>
                                            <p:cond delay="0"/>
                                          </p:stCondLst>
                                        </p:cTn>
                                        <p:tgtEl>
                                          <p:spTgt spid="1368"/>
                                        </p:tgtEl>
                                        <p:attrNameLst>
                                          <p:attrName>style.visibility</p:attrName>
                                        </p:attrNameLst>
                                      </p:cBhvr>
                                      <p:to>
                                        <p:strVal val="visible"/>
                                      </p:to>
                                    </p:set>
                                    <p:animEffect transition="in" filter="fade">
                                      <p:cBhvr>
                                        <p:cTn id="30" dur="1000"/>
                                        <p:tgtEl>
                                          <p:spTgt spid="1368"/>
                                        </p:tgtEl>
                                      </p:cBhvr>
                                    </p:animEffect>
                                  </p:childTnLst>
                                </p:cTn>
                              </p:par>
                              <p:par>
                                <p:cTn id="31" presetID="10" presetClass="entr" presetSubtype="0" fill="hold" nodeType="withEffect">
                                  <p:stCondLst>
                                    <p:cond delay="0"/>
                                  </p:stCondLst>
                                  <p:childTnLst>
                                    <p:set>
                                      <p:cBhvr>
                                        <p:cTn id="32" dur="1" fill="hold">
                                          <p:stCondLst>
                                            <p:cond delay="0"/>
                                          </p:stCondLst>
                                        </p:cTn>
                                        <p:tgtEl>
                                          <p:spTgt spid="1382"/>
                                        </p:tgtEl>
                                        <p:attrNameLst>
                                          <p:attrName>style.visibility</p:attrName>
                                        </p:attrNameLst>
                                      </p:cBhvr>
                                      <p:to>
                                        <p:strVal val="visible"/>
                                      </p:to>
                                    </p:set>
                                    <p:animEffect transition="in" filter="fade">
                                      <p:cBhvr>
                                        <p:cTn id="33" dur="1000"/>
                                        <p:tgtEl>
                                          <p:spTgt spid="1382"/>
                                        </p:tgtEl>
                                      </p:cBhvr>
                                    </p:animEffect>
                                  </p:childTnLst>
                                </p:cTn>
                              </p:par>
                              <p:par>
                                <p:cTn id="34" presetID="10" presetClass="entr" presetSubtype="0" fill="hold" nodeType="withEffect">
                                  <p:stCondLst>
                                    <p:cond delay="0"/>
                                  </p:stCondLst>
                                  <p:childTnLst>
                                    <p:set>
                                      <p:cBhvr>
                                        <p:cTn id="35" dur="1" fill="hold">
                                          <p:stCondLst>
                                            <p:cond delay="0"/>
                                          </p:stCondLst>
                                        </p:cTn>
                                        <p:tgtEl>
                                          <p:spTgt spid="1379"/>
                                        </p:tgtEl>
                                        <p:attrNameLst>
                                          <p:attrName>style.visibility</p:attrName>
                                        </p:attrNameLst>
                                      </p:cBhvr>
                                      <p:to>
                                        <p:strVal val="visible"/>
                                      </p:to>
                                    </p:set>
                                    <p:animEffect transition="in" filter="fade">
                                      <p:cBhvr>
                                        <p:cTn id="36" dur="1000"/>
                                        <p:tgtEl>
                                          <p:spTgt spid="1379"/>
                                        </p:tgtEl>
                                      </p:cBhvr>
                                    </p:animEffect>
                                  </p:childTnLst>
                                </p:cTn>
                              </p:par>
                              <p:par>
                                <p:cTn id="37" presetID="10" presetClass="entr" presetSubtype="0" fill="hold" nodeType="withEffect">
                                  <p:stCondLst>
                                    <p:cond delay="0"/>
                                  </p:stCondLst>
                                  <p:childTnLst>
                                    <p:set>
                                      <p:cBhvr>
                                        <p:cTn id="38" dur="1" fill="hold">
                                          <p:stCondLst>
                                            <p:cond delay="0"/>
                                          </p:stCondLst>
                                        </p:cTn>
                                        <p:tgtEl>
                                          <p:spTgt spid="1381"/>
                                        </p:tgtEl>
                                        <p:attrNameLst>
                                          <p:attrName>style.visibility</p:attrName>
                                        </p:attrNameLst>
                                      </p:cBhvr>
                                      <p:to>
                                        <p:strVal val="visible"/>
                                      </p:to>
                                    </p:set>
                                    <p:animEffect transition="in" filter="fade">
                                      <p:cBhvr>
                                        <p:cTn id="39" dur="1000"/>
                                        <p:tgtEl>
                                          <p:spTgt spid="1381"/>
                                        </p:tgtEl>
                                      </p:cBhvr>
                                    </p:animEffect>
                                  </p:childTnLst>
                                </p:cTn>
                              </p:par>
                              <p:par>
                                <p:cTn id="40" presetID="10" presetClass="entr" presetSubtype="0" fill="hold" nodeType="withEffect">
                                  <p:stCondLst>
                                    <p:cond delay="0"/>
                                  </p:stCondLst>
                                  <p:childTnLst>
                                    <p:set>
                                      <p:cBhvr>
                                        <p:cTn id="41" dur="1" fill="hold">
                                          <p:stCondLst>
                                            <p:cond delay="0"/>
                                          </p:stCondLst>
                                        </p:cTn>
                                        <p:tgtEl>
                                          <p:spTgt spid="1380"/>
                                        </p:tgtEl>
                                        <p:attrNameLst>
                                          <p:attrName>style.visibility</p:attrName>
                                        </p:attrNameLst>
                                      </p:cBhvr>
                                      <p:to>
                                        <p:strVal val="visible"/>
                                      </p:to>
                                    </p:set>
                                    <p:animEffect transition="in" filter="fade">
                                      <p:cBhvr>
                                        <p:cTn id="42" dur="1000"/>
                                        <p:tgtEl>
                                          <p:spTgt spid="1380"/>
                                        </p:tgtEl>
                                      </p:cBhvr>
                                    </p:animEffec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374"/>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375"/>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1392"/>
                                        </p:tgtEl>
                                        <p:attrNameLst>
                                          <p:attrName>style.visibility</p:attrName>
                                        </p:attrNameLst>
                                      </p:cBhvr>
                                      <p:to>
                                        <p:strVal val="visible"/>
                                      </p:to>
                                    </p:set>
                                    <p:animEffect transition="in" filter="fade">
                                      <p:cBhvr>
                                        <p:cTn id="53" dur="1000"/>
                                        <p:tgtEl>
                                          <p:spTgt spid="1392"/>
                                        </p:tgtEl>
                                      </p:cBhvr>
                                    </p:animEffect>
                                  </p:childTnLst>
                                </p:cTn>
                              </p:par>
                              <p:par>
                                <p:cTn id="54" presetID="10" presetClass="entr" presetSubtype="0" fill="hold" nodeType="withEffect">
                                  <p:stCondLst>
                                    <p:cond delay="0"/>
                                  </p:stCondLst>
                                  <p:childTnLst>
                                    <p:set>
                                      <p:cBhvr>
                                        <p:cTn id="55" dur="1" fill="hold">
                                          <p:stCondLst>
                                            <p:cond delay="0"/>
                                          </p:stCondLst>
                                        </p:cTn>
                                        <p:tgtEl>
                                          <p:spTgt spid="1383"/>
                                        </p:tgtEl>
                                        <p:attrNameLst>
                                          <p:attrName>style.visibility</p:attrName>
                                        </p:attrNameLst>
                                      </p:cBhvr>
                                      <p:to>
                                        <p:strVal val="visible"/>
                                      </p:to>
                                    </p:set>
                                    <p:animEffect transition="in" filter="fade">
                                      <p:cBhvr>
                                        <p:cTn id="56" dur="1000"/>
                                        <p:tgtEl>
                                          <p:spTgt spid="1383"/>
                                        </p:tgtEl>
                                      </p:cBhvr>
                                    </p:animEffect>
                                  </p:childTnLst>
                                </p:cTn>
                              </p:par>
                              <p:par>
                                <p:cTn id="57" presetID="10" presetClass="entr" presetSubtype="0" fill="hold" nodeType="withEffect">
                                  <p:stCondLst>
                                    <p:cond delay="0"/>
                                  </p:stCondLst>
                                  <p:childTnLst>
                                    <p:set>
                                      <p:cBhvr>
                                        <p:cTn id="58" dur="1" fill="hold">
                                          <p:stCondLst>
                                            <p:cond delay="0"/>
                                          </p:stCondLst>
                                        </p:cTn>
                                        <p:tgtEl>
                                          <p:spTgt spid="1384"/>
                                        </p:tgtEl>
                                        <p:attrNameLst>
                                          <p:attrName>style.visibility</p:attrName>
                                        </p:attrNameLst>
                                      </p:cBhvr>
                                      <p:to>
                                        <p:strVal val="visible"/>
                                      </p:to>
                                    </p:set>
                                    <p:animEffect transition="in" filter="fade">
                                      <p:cBhvr>
                                        <p:cTn id="59" dur="1000"/>
                                        <p:tgtEl>
                                          <p:spTgt spid="1384"/>
                                        </p:tgtEl>
                                      </p:cBhvr>
                                    </p:animEffect>
                                  </p:childTnLst>
                                </p:cTn>
                              </p:par>
                              <p:par>
                                <p:cTn id="60" presetID="10" presetClass="entr" presetSubtype="0" fill="hold" nodeType="withEffect">
                                  <p:stCondLst>
                                    <p:cond delay="0"/>
                                  </p:stCondLst>
                                  <p:childTnLst>
                                    <p:set>
                                      <p:cBhvr>
                                        <p:cTn id="61" dur="1" fill="hold">
                                          <p:stCondLst>
                                            <p:cond delay="0"/>
                                          </p:stCondLst>
                                        </p:cTn>
                                        <p:tgtEl>
                                          <p:spTgt spid="1386"/>
                                        </p:tgtEl>
                                        <p:attrNameLst>
                                          <p:attrName>style.visibility</p:attrName>
                                        </p:attrNameLst>
                                      </p:cBhvr>
                                      <p:to>
                                        <p:strVal val="visible"/>
                                      </p:to>
                                    </p:set>
                                    <p:animEffect transition="in" filter="fade">
                                      <p:cBhvr>
                                        <p:cTn id="62" dur="1000"/>
                                        <p:tgtEl>
                                          <p:spTgt spid="1386"/>
                                        </p:tgtEl>
                                      </p:cBhvr>
                                    </p:animEffect>
                                  </p:childTnLst>
                                </p:cTn>
                              </p:par>
                              <p:par>
                                <p:cTn id="63" presetID="10" presetClass="entr" presetSubtype="0" fill="hold" nodeType="withEffect">
                                  <p:stCondLst>
                                    <p:cond delay="0"/>
                                  </p:stCondLst>
                                  <p:childTnLst>
                                    <p:set>
                                      <p:cBhvr>
                                        <p:cTn id="64" dur="1" fill="hold">
                                          <p:stCondLst>
                                            <p:cond delay="0"/>
                                          </p:stCondLst>
                                        </p:cTn>
                                        <p:tgtEl>
                                          <p:spTgt spid="1385"/>
                                        </p:tgtEl>
                                        <p:attrNameLst>
                                          <p:attrName>style.visibility</p:attrName>
                                        </p:attrNameLst>
                                      </p:cBhvr>
                                      <p:to>
                                        <p:strVal val="visible"/>
                                      </p:to>
                                    </p:set>
                                    <p:animEffect transition="in" filter="fade">
                                      <p:cBhvr>
                                        <p:cTn id="65" dur="1000"/>
                                        <p:tgtEl>
                                          <p:spTgt spid="1385"/>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1391"/>
                                        </p:tgtEl>
                                        <p:attrNameLst>
                                          <p:attrName>style.visibility</p:attrName>
                                        </p:attrNameLst>
                                      </p:cBhvr>
                                      <p:to>
                                        <p:strVal val="visible"/>
                                      </p:to>
                                    </p:set>
                                    <p:animEffect transition="in" filter="fade">
                                      <p:cBhvr>
                                        <p:cTn id="70" dur="1000"/>
                                        <p:tgtEl>
                                          <p:spTgt spid="1391"/>
                                        </p:tgtEl>
                                      </p:cBhvr>
                                    </p:animEffect>
                                  </p:childTnLst>
                                </p:cTn>
                              </p:par>
                              <p:par>
                                <p:cTn id="71" presetID="10" presetClass="entr" presetSubtype="0" fill="hold" nodeType="withEffect">
                                  <p:stCondLst>
                                    <p:cond delay="0"/>
                                  </p:stCondLst>
                                  <p:childTnLst>
                                    <p:set>
                                      <p:cBhvr>
                                        <p:cTn id="72" dur="1" fill="hold">
                                          <p:stCondLst>
                                            <p:cond delay="0"/>
                                          </p:stCondLst>
                                        </p:cTn>
                                        <p:tgtEl>
                                          <p:spTgt spid="1387"/>
                                        </p:tgtEl>
                                        <p:attrNameLst>
                                          <p:attrName>style.visibility</p:attrName>
                                        </p:attrNameLst>
                                      </p:cBhvr>
                                      <p:to>
                                        <p:strVal val="visible"/>
                                      </p:to>
                                    </p:set>
                                    <p:animEffect transition="in" filter="fade">
                                      <p:cBhvr>
                                        <p:cTn id="73" dur="1000"/>
                                        <p:tgtEl>
                                          <p:spTgt spid="1387"/>
                                        </p:tgtEl>
                                      </p:cBhvr>
                                    </p:animEffect>
                                  </p:childTnLst>
                                </p:cTn>
                              </p:par>
                              <p:par>
                                <p:cTn id="74" presetID="10" presetClass="entr" presetSubtype="0" fill="hold" nodeType="withEffect">
                                  <p:stCondLst>
                                    <p:cond delay="0"/>
                                  </p:stCondLst>
                                  <p:childTnLst>
                                    <p:set>
                                      <p:cBhvr>
                                        <p:cTn id="75" dur="1" fill="hold">
                                          <p:stCondLst>
                                            <p:cond delay="0"/>
                                          </p:stCondLst>
                                        </p:cTn>
                                        <p:tgtEl>
                                          <p:spTgt spid="1389"/>
                                        </p:tgtEl>
                                        <p:attrNameLst>
                                          <p:attrName>style.visibility</p:attrName>
                                        </p:attrNameLst>
                                      </p:cBhvr>
                                      <p:to>
                                        <p:strVal val="visible"/>
                                      </p:to>
                                    </p:set>
                                    <p:animEffect transition="in" filter="fade">
                                      <p:cBhvr>
                                        <p:cTn id="76" dur="1000"/>
                                        <p:tgtEl>
                                          <p:spTgt spid="1389"/>
                                        </p:tgtEl>
                                      </p:cBhvr>
                                    </p:animEffect>
                                  </p:childTnLst>
                                </p:cTn>
                              </p:par>
                              <p:par>
                                <p:cTn id="77" presetID="10" presetClass="entr" presetSubtype="0" fill="hold" nodeType="withEffect">
                                  <p:stCondLst>
                                    <p:cond delay="0"/>
                                  </p:stCondLst>
                                  <p:childTnLst>
                                    <p:set>
                                      <p:cBhvr>
                                        <p:cTn id="78" dur="1" fill="hold">
                                          <p:stCondLst>
                                            <p:cond delay="0"/>
                                          </p:stCondLst>
                                        </p:cTn>
                                        <p:tgtEl>
                                          <p:spTgt spid="1388"/>
                                        </p:tgtEl>
                                        <p:attrNameLst>
                                          <p:attrName>style.visibility</p:attrName>
                                        </p:attrNameLst>
                                      </p:cBhvr>
                                      <p:to>
                                        <p:strVal val="visible"/>
                                      </p:to>
                                    </p:set>
                                    <p:animEffect transition="in" filter="fade">
                                      <p:cBhvr>
                                        <p:cTn id="79" dur="1000"/>
                                        <p:tgtEl>
                                          <p:spTgt spid="1388"/>
                                        </p:tgtEl>
                                      </p:cBhvr>
                                    </p:animEffect>
                                  </p:childTnLst>
                                </p:cTn>
                              </p:par>
                              <p:par>
                                <p:cTn id="80" presetID="10" presetClass="entr" presetSubtype="0" fill="hold" nodeType="withEffect">
                                  <p:stCondLst>
                                    <p:cond delay="0"/>
                                  </p:stCondLst>
                                  <p:childTnLst>
                                    <p:set>
                                      <p:cBhvr>
                                        <p:cTn id="81" dur="1" fill="hold">
                                          <p:stCondLst>
                                            <p:cond delay="0"/>
                                          </p:stCondLst>
                                        </p:cTn>
                                        <p:tgtEl>
                                          <p:spTgt spid="1390"/>
                                        </p:tgtEl>
                                        <p:attrNameLst>
                                          <p:attrName>style.visibility</p:attrName>
                                        </p:attrNameLst>
                                      </p:cBhvr>
                                      <p:to>
                                        <p:strVal val="visible"/>
                                      </p:to>
                                    </p:set>
                                    <p:animEffect transition="in" filter="fade">
                                      <p:cBhvr>
                                        <p:cTn id="82" dur="1000"/>
                                        <p:tgtEl>
                                          <p:spTgt spid="1390"/>
                                        </p:tgtEl>
                                      </p:cBhvr>
                                    </p:animEffect>
                                  </p:childTnLst>
                                </p:cTn>
                              </p:par>
                            </p:childTnLst>
                          </p:cTn>
                        </p:par>
                      </p:childTnLst>
                    </p:cTn>
                  </p:par>
                  <p:par>
                    <p:cTn id="83" fill="hold">
                      <p:stCondLst>
                        <p:cond delay="indefinite"/>
                      </p:stCondLst>
                      <p:childTnLst>
                        <p:par>
                          <p:cTn id="84" fill="hold">
                            <p:stCondLst>
                              <p:cond delay="0"/>
                            </p:stCondLst>
                            <p:childTnLst>
                              <p:par>
                                <p:cTn id="85" presetID="23" presetClass="entr" presetSubtype="16" fill="hold" nodeType="clickEffect">
                                  <p:stCondLst>
                                    <p:cond delay="0"/>
                                  </p:stCondLst>
                                  <p:childTnLst>
                                    <p:set>
                                      <p:cBhvr>
                                        <p:cTn id="86" dur="1" fill="hold">
                                          <p:stCondLst>
                                            <p:cond delay="0"/>
                                          </p:stCondLst>
                                        </p:cTn>
                                        <p:tgtEl>
                                          <p:spTgt spid="1395"/>
                                        </p:tgtEl>
                                        <p:attrNameLst>
                                          <p:attrName>style.visibility</p:attrName>
                                        </p:attrNameLst>
                                      </p:cBhvr>
                                      <p:to>
                                        <p:strVal val="visible"/>
                                      </p:to>
                                    </p:set>
                                    <p:anim calcmode="lin" valueType="num">
                                      <p:cBhvr additive="base">
                                        <p:cTn id="87" dur="500"/>
                                        <p:tgtEl>
                                          <p:spTgt spid="1395"/>
                                        </p:tgtEl>
                                        <p:attrNameLst>
                                          <p:attrName>ppt_w</p:attrName>
                                        </p:attrNameLst>
                                      </p:cBhvr>
                                      <p:tavLst>
                                        <p:tav tm="0">
                                          <p:val>
                                            <p:strVal val="0"/>
                                          </p:val>
                                        </p:tav>
                                        <p:tav tm="100000">
                                          <p:val>
                                            <p:strVal val="#ppt_w"/>
                                          </p:val>
                                        </p:tav>
                                      </p:tavLst>
                                    </p:anim>
                                    <p:anim calcmode="lin" valueType="num">
                                      <p:cBhvr additive="base">
                                        <p:cTn id="88" dur="500"/>
                                        <p:tgtEl>
                                          <p:spTgt spid="1395"/>
                                        </p:tgtEl>
                                        <p:attrNameLst>
                                          <p:attrName>ppt_h</p:attrName>
                                        </p:attrNameLst>
                                      </p:cBhvr>
                                      <p:tavLst>
                                        <p:tav tm="0">
                                          <p:val>
                                            <p:strVal val="0"/>
                                          </p:val>
                                        </p:tav>
                                        <p:tav tm="100000">
                                          <p:val>
                                            <p:strVal val="#ppt_h"/>
                                          </p:val>
                                        </p:tav>
                                      </p:tavLst>
                                    </p:anim>
                                  </p:childTnLst>
                                </p:cTn>
                              </p:par>
                            </p:childTnLst>
                          </p:cTn>
                        </p:par>
                      </p:childTnLst>
                    </p:cTn>
                  </p:par>
                  <p:par>
                    <p:cTn id="89" fill="hold">
                      <p:stCondLst>
                        <p:cond delay="indefinite"/>
                      </p:stCondLst>
                      <p:childTnLst>
                        <p:par>
                          <p:cTn id="90" fill="hold">
                            <p:stCondLst>
                              <p:cond delay="0"/>
                            </p:stCondLst>
                            <p:childTnLst>
                              <p:par>
                                <p:cTn id="91" presetID="2" presetClass="entr" presetSubtype="4" fill="hold" nodeType="clickEffect">
                                  <p:stCondLst>
                                    <p:cond delay="0"/>
                                  </p:stCondLst>
                                  <p:childTnLst>
                                    <p:set>
                                      <p:cBhvr>
                                        <p:cTn id="92" dur="1" fill="hold">
                                          <p:stCondLst>
                                            <p:cond delay="0"/>
                                          </p:stCondLst>
                                        </p:cTn>
                                        <p:tgtEl>
                                          <p:spTgt spid="1396"/>
                                        </p:tgtEl>
                                        <p:attrNameLst>
                                          <p:attrName>style.visibility</p:attrName>
                                        </p:attrNameLst>
                                      </p:cBhvr>
                                      <p:to>
                                        <p:strVal val="visible"/>
                                      </p:to>
                                    </p:set>
                                    <p:anim calcmode="lin" valueType="num">
                                      <p:cBhvr additive="base">
                                        <p:cTn id="93" dur="800"/>
                                        <p:tgtEl>
                                          <p:spTgt spid="1396"/>
                                        </p:tgtEl>
                                        <p:attrNameLst>
                                          <p:attrName>ppt_y</p:attrName>
                                        </p:attrNameLst>
                                      </p:cBhvr>
                                      <p:tavLst>
                                        <p:tav tm="0">
                                          <p:val>
                                            <p:strVal val="#ppt_y+1"/>
                                          </p:val>
                                        </p:tav>
                                        <p:tav tm="100000">
                                          <p:val>
                                            <p:strVal val="#ppt_y"/>
                                          </p:val>
                                        </p:tav>
                                      </p:tavLst>
                                    </p:anim>
                                  </p:childTnLst>
                                </p:cTn>
                              </p:par>
                              <p:par>
                                <p:cTn id="94" presetID="2" presetClass="entr" presetSubtype="4" fill="hold" nodeType="withEffect">
                                  <p:stCondLst>
                                    <p:cond delay="500"/>
                                  </p:stCondLst>
                                  <p:childTnLst>
                                    <p:set>
                                      <p:cBhvr>
                                        <p:cTn id="95" dur="1" fill="hold">
                                          <p:stCondLst>
                                            <p:cond delay="0"/>
                                          </p:stCondLst>
                                        </p:cTn>
                                        <p:tgtEl>
                                          <p:spTgt spid="1397"/>
                                        </p:tgtEl>
                                        <p:attrNameLst>
                                          <p:attrName>style.visibility</p:attrName>
                                        </p:attrNameLst>
                                      </p:cBhvr>
                                      <p:to>
                                        <p:strVal val="visible"/>
                                      </p:to>
                                    </p:set>
                                    <p:anim calcmode="lin" valueType="num">
                                      <p:cBhvr additive="base">
                                        <p:cTn id="96" dur="1000"/>
                                        <p:tgtEl>
                                          <p:spTgt spid="1397"/>
                                        </p:tgtEl>
                                        <p:attrNameLst>
                                          <p:attrName>ppt_y</p:attrName>
                                        </p:attrNameLst>
                                      </p:cBhvr>
                                      <p:tavLst>
                                        <p:tav tm="0">
                                          <p:val>
                                            <p:strVal val="#ppt_y+1"/>
                                          </p:val>
                                        </p:tav>
                                        <p:tav tm="100000">
                                          <p:val>
                                            <p:strVal val="#ppt_y"/>
                                          </p:val>
                                        </p:tav>
                                      </p:tavLst>
                                    </p:anim>
                                  </p:childTnLst>
                                </p:cTn>
                              </p:par>
                              <p:par>
                                <p:cTn id="97" presetID="2" presetClass="entr" presetSubtype="4" fill="hold" nodeType="withEffect">
                                  <p:stCondLst>
                                    <p:cond delay="1300"/>
                                  </p:stCondLst>
                                  <p:childTnLst>
                                    <p:set>
                                      <p:cBhvr>
                                        <p:cTn id="98" dur="1" fill="hold">
                                          <p:stCondLst>
                                            <p:cond delay="0"/>
                                          </p:stCondLst>
                                        </p:cTn>
                                        <p:tgtEl>
                                          <p:spTgt spid="1398"/>
                                        </p:tgtEl>
                                        <p:attrNameLst>
                                          <p:attrName>style.visibility</p:attrName>
                                        </p:attrNameLst>
                                      </p:cBhvr>
                                      <p:to>
                                        <p:strVal val="visible"/>
                                      </p:to>
                                    </p:set>
                                    <p:anim calcmode="lin" valueType="num">
                                      <p:cBhvr additive="base">
                                        <p:cTn id="99" dur="1000"/>
                                        <p:tgtEl>
                                          <p:spTgt spid="1398"/>
                                        </p:tgtEl>
                                        <p:attrNameLst>
                                          <p:attrName>ppt_y</p:attrName>
                                        </p:attrNameLst>
                                      </p:cBhvr>
                                      <p:tavLst>
                                        <p:tav tm="0">
                                          <p:val>
                                            <p:strVal val="#ppt_y+1"/>
                                          </p:val>
                                        </p:tav>
                                        <p:tav tm="100000">
                                          <p:val>
                                            <p:strVal val="#ppt_y"/>
                                          </p:val>
                                        </p:tav>
                                      </p:tavLst>
                                    </p:anim>
                                  </p:childTnLst>
                                </p:cTn>
                              </p:par>
                            </p:childTnLst>
                          </p:cTn>
                        </p:par>
                      </p:childTnLst>
                    </p:cTn>
                  </p:par>
                  <p:par>
                    <p:cTn id="100" fill="hold">
                      <p:stCondLst>
                        <p:cond delay="indefinite"/>
                      </p:stCondLst>
                      <p:childTnLst>
                        <p:par>
                          <p:cTn id="101" fill="hold">
                            <p:stCondLst>
                              <p:cond delay="0"/>
                            </p:stCondLst>
                            <p:childTnLst>
                              <p:par>
                                <p:cTn id="102" presetID="10" presetClass="entr" presetSubtype="0" fill="hold" nodeType="clickEffect">
                                  <p:stCondLst>
                                    <p:cond delay="0"/>
                                  </p:stCondLst>
                                  <p:childTnLst>
                                    <p:set>
                                      <p:cBhvr>
                                        <p:cTn id="103" dur="1" fill="hold">
                                          <p:stCondLst>
                                            <p:cond delay="0"/>
                                          </p:stCondLst>
                                        </p:cTn>
                                        <p:tgtEl>
                                          <p:spTgt spid="1400"/>
                                        </p:tgtEl>
                                        <p:attrNameLst>
                                          <p:attrName>style.visibility</p:attrName>
                                        </p:attrNameLst>
                                      </p:cBhvr>
                                      <p:to>
                                        <p:strVal val="visible"/>
                                      </p:to>
                                    </p:set>
                                    <p:animEffect transition="in" filter="fade">
                                      <p:cBhvr>
                                        <p:cTn id="104" dur="500"/>
                                        <p:tgtEl>
                                          <p:spTgt spid="1400"/>
                                        </p:tgtEl>
                                      </p:cBhvr>
                                    </p:animEffect>
                                  </p:childTnLst>
                                </p:cTn>
                              </p:par>
                              <p:par>
                                <p:cTn id="105" presetID="10" presetClass="entr" presetSubtype="0" fill="hold" nodeType="withEffect">
                                  <p:stCondLst>
                                    <p:cond delay="0"/>
                                  </p:stCondLst>
                                  <p:childTnLst>
                                    <p:set>
                                      <p:cBhvr>
                                        <p:cTn id="106" dur="1" fill="hold">
                                          <p:stCondLst>
                                            <p:cond delay="0"/>
                                          </p:stCondLst>
                                        </p:cTn>
                                        <p:tgtEl>
                                          <p:spTgt spid="1399"/>
                                        </p:tgtEl>
                                        <p:attrNameLst>
                                          <p:attrName>style.visibility</p:attrName>
                                        </p:attrNameLst>
                                      </p:cBhvr>
                                      <p:to>
                                        <p:strVal val="visible"/>
                                      </p:to>
                                    </p:set>
                                    <p:animEffect transition="in" filter="fade">
                                      <p:cBhvr>
                                        <p:cTn id="107" dur="500"/>
                                        <p:tgtEl>
                                          <p:spTgt spid="1399"/>
                                        </p:tgtEl>
                                      </p:cBhvr>
                                    </p:animEffect>
                                  </p:childTnLst>
                                </p:cTn>
                              </p:par>
                              <p:par>
                                <p:cTn id="108" presetID="10" presetClass="entr" presetSubtype="0" fill="hold" nodeType="withEffect">
                                  <p:stCondLst>
                                    <p:cond delay="0"/>
                                  </p:stCondLst>
                                  <p:childTnLst>
                                    <p:set>
                                      <p:cBhvr>
                                        <p:cTn id="109" dur="1" fill="hold">
                                          <p:stCondLst>
                                            <p:cond delay="0"/>
                                          </p:stCondLst>
                                        </p:cTn>
                                        <p:tgtEl>
                                          <p:spTgt spid="1401"/>
                                        </p:tgtEl>
                                        <p:attrNameLst>
                                          <p:attrName>style.visibility</p:attrName>
                                        </p:attrNameLst>
                                      </p:cBhvr>
                                      <p:to>
                                        <p:strVal val="visible"/>
                                      </p:to>
                                    </p:set>
                                    <p:animEffect transition="in" filter="fade">
                                      <p:cBhvr>
                                        <p:cTn id="110" dur="500"/>
                                        <p:tgtEl>
                                          <p:spTgt spid="14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405"/>
        <p:cNvGrpSpPr/>
        <p:nvPr/>
      </p:nvGrpSpPr>
      <p:grpSpPr>
        <a:xfrm>
          <a:off x="0" y="0"/>
          <a:ext cx="0" cy="0"/>
          <a:chOff x="0" y="0"/>
          <a:chExt cx="0" cy="0"/>
        </a:xfrm>
      </p:grpSpPr>
      <p:sp>
        <p:nvSpPr>
          <p:cNvPr id="1406" name="Google Shape;1406;p63"/>
          <p:cNvSpPr txBox="1"/>
          <p:nvPr/>
        </p:nvSpPr>
        <p:spPr>
          <a:xfrm>
            <a:off x="152551" y="130471"/>
            <a:ext cx="10967086" cy="710711"/>
          </a:xfrm>
          <a:prstGeom prst="rect">
            <a:avLst/>
          </a:prstGeom>
          <a:noFill/>
          <a:ln>
            <a:noFill/>
          </a:ln>
        </p:spPr>
        <p:txBody>
          <a:bodyPr spcFirstLastPara="1" wrap="square" lIns="121825" tIns="60900" rIns="121825" bIns="60900" anchor="ctr" anchorCtr="0">
            <a:noAutofit/>
          </a:bodyPr>
          <a:lstStyle/>
          <a:p>
            <a:pPr marL="0" marR="0" lvl="0" indent="0" algn="l" rtl="0">
              <a:spcBef>
                <a:spcPts val="0"/>
              </a:spcBef>
              <a:spcAft>
                <a:spcPts val="0"/>
              </a:spcAft>
              <a:buClr>
                <a:srgbClr val="000000"/>
              </a:buClr>
              <a:buSzPts val="2798"/>
              <a:buFont typeface="Corben"/>
              <a:buNone/>
            </a:pPr>
            <a:r>
              <a:rPr lang="en-US" sz="3600" b="1" dirty="0">
                <a:solidFill>
                  <a:srgbClr val="FFC000"/>
                </a:solidFill>
                <a:latin typeface="Cooper Black" panose="0208090404030B020404" pitchFamily="18" charset="0"/>
                <a:ea typeface="Corben"/>
                <a:cs typeface="Corben"/>
                <a:sym typeface="Corben"/>
              </a:rPr>
              <a:t>Big Picture – Architecture </a:t>
            </a:r>
            <a:endParaRPr sz="2000" b="1" dirty="0">
              <a:solidFill>
                <a:srgbClr val="FFC000"/>
              </a:solidFill>
              <a:latin typeface="Cooper Black" panose="0208090404030B020404" pitchFamily="18" charset="0"/>
            </a:endParaRPr>
          </a:p>
        </p:txBody>
      </p:sp>
      <p:pic>
        <p:nvPicPr>
          <p:cNvPr id="1409" name="Google Shape;1409;p63"/>
          <p:cNvPicPr preferRelativeResize="0"/>
          <p:nvPr/>
        </p:nvPicPr>
        <p:blipFill rotWithShape="1">
          <a:blip r:embed="rId3">
            <a:alphaModFix/>
          </a:blip>
          <a:srcRect/>
          <a:stretch/>
        </p:blipFill>
        <p:spPr>
          <a:xfrm>
            <a:off x="1524398" y="1121213"/>
            <a:ext cx="9140030" cy="5087949"/>
          </a:xfrm>
          <a:prstGeom prst="rect">
            <a:avLst/>
          </a:prstGeom>
          <a:noFill/>
          <a:ln>
            <a:noFill/>
          </a:ln>
        </p:spPr>
      </p:pic>
      <p:sp>
        <p:nvSpPr>
          <p:cNvPr id="6"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a:defRPr/>
            </a:pPr>
            <a:r>
              <a:rPr lang="en-US" sz="1600" dirty="0">
                <a:solidFill>
                  <a:srgbClr val="75C042"/>
                </a:solidFill>
                <a:latin typeface="Cambria" panose="02040503050406030204" pitchFamily="18" charset="0"/>
                <a:ea typeface="Cambria" panose="02040503050406030204" pitchFamily="18" charset="0"/>
                <a:cs typeface="Corben"/>
                <a:sym typeface="Corben"/>
              </a:rPr>
              <a:t>www.anubhavtrainings.com</a:t>
            </a:r>
            <a:endParaRPr sz="1600" dirty="0">
              <a:solidFill>
                <a:srgbClr val="75C042"/>
              </a:solidFill>
              <a:latin typeface="Cambria" panose="02040503050406030204" pitchFamily="18" charset="0"/>
              <a:ea typeface="Cambria" panose="02040503050406030204" pitchFamily="18" charset="0"/>
              <a:cs typeface="Corben"/>
              <a:sym typeface="Corben"/>
            </a:endParaRPr>
          </a:p>
        </p:txBody>
      </p:sp>
      <p:pic>
        <p:nvPicPr>
          <p:cNvPr id="7"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311"/>
        <p:cNvGrpSpPr/>
        <p:nvPr/>
      </p:nvGrpSpPr>
      <p:grpSpPr>
        <a:xfrm>
          <a:off x="0" y="0"/>
          <a:ext cx="0" cy="0"/>
          <a:chOff x="0" y="0"/>
          <a:chExt cx="0" cy="0"/>
        </a:xfrm>
      </p:grpSpPr>
      <p:sp>
        <p:nvSpPr>
          <p:cNvPr id="1313" name="Google Shape;1313;p59"/>
          <p:cNvSpPr txBox="1"/>
          <p:nvPr/>
        </p:nvSpPr>
        <p:spPr>
          <a:xfrm>
            <a:off x="191294" y="895"/>
            <a:ext cx="11231710" cy="64616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a:solidFill>
                  <a:srgbClr val="FFC000"/>
                </a:solidFill>
                <a:latin typeface="Cooper Black" panose="0208090404030B020404" pitchFamily="18" charset="0"/>
                <a:ea typeface="Corben"/>
                <a:cs typeface="Corben"/>
                <a:sym typeface="Corben"/>
              </a:rPr>
              <a:t>Development Flow – Processor and Approver</a:t>
            </a:r>
            <a:endParaRPr sz="3599" dirty="0">
              <a:solidFill>
                <a:srgbClr val="FFC000"/>
              </a:solidFill>
              <a:latin typeface="Cooper Black" panose="0208090404030B020404" pitchFamily="18" charset="0"/>
              <a:ea typeface="Corben"/>
              <a:cs typeface="Corben"/>
              <a:sym typeface="Corben"/>
            </a:endParaRPr>
          </a:p>
        </p:txBody>
      </p:sp>
      <p:sp>
        <p:nvSpPr>
          <p:cNvPr id="1316" name="Google Shape;1316;p59"/>
          <p:cNvSpPr/>
          <p:nvPr/>
        </p:nvSpPr>
        <p:spPr>
          <a:xfrm>
            <a:off x="4438228" y="4869160"/>
            <a:ext cx="3096344" cy="1080120"/>
          </a:xfrm>
          <a:prstGeom prst="rect">
            <a:avLst/>
          </a:prstGeom>
          <a:solidFill>
            <a:srgbClr val="00B050"/>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dirty="0">
                <a:solidFill>
                  <a:schemeClr val="lt1"/>
                </a:solidFill>
                <a:latin typeface="Calibri"/>
                <a:ea typeface="Calibri"/>
                <a:cs typeface="Calibri"/>
                <a:sym typeface="Calibri"/>
              </a:rPr>
              <a:t>Business Object (definition)</a:t>
            </a:r>
            <a:endParaRPr dirty="0"/>
          </a:p>
          <a:p>
            <a:pPr marL="0" marR="0" lvl="0" indent="0" algn="ctr" rtl="0">
              <a:spcBef>
                <a:spcPts val="0"/>
              </a:spcBef>
              <a:spcAft>
                <a:spcPts val="0"/>
              </a:spcAft>
              <a:buNone/>
            </a:pPr>
            <a:r>
              <a:rPr lang="en-US" sz="1600" dirty="0">
                <a:solidFill>
                  <a:schemeClr val="lt1"/>
                </a:solidFill>
                <a:latin typeface="Calibri"/>
                <a:ea typeface="Calibri"/>
                <a:cs typeface="Calibri"/>
                <a:sym typeface="Calibri"/>
              </a:rPr>
              <a:t>Includes the Travel, Booking and Booking Supplement CDS entities</a:t>
            </a:r>
            <a:endParaRPr dirty="0"/>
          </a:p>
          <a:p>
            <a:pPr marL="0" marR="0" lvl="0" indent="0" algn="ctr" rtl="0">
              <a:spcBef>
                <a:spcPts val="0"/>
              </a:spcBef>
              <a:spcAft>
                <a:spcPts val="0"/>
              </a:spcAft>
              <a:buNone/>
            </a:pPr>
            <a:r>
              <a:rPr lang="en-US" sz="1600" dirty="0">
                <a:solidFill>
                  <a:schemeClr val="lt1"/>
                </a:solidFill>
                <a:latin typeface="Calibri"/>
                <a:ea typeface="Calibri"/>
                <a:cs typeface="Calibri"/>
                <a:sym typeface="Calibri"/>
              </a:rPr>
              <a:t>100 fields</a:t>
            </a:r>
            <a:endParaRPr dirty="0"/>
          </a:p>
        </p:txBody>
      </p:sp>
      <p:sp>
        <p:nvSpPr>
          <p:cNvPr id="1317" name="Google Shape;1317;p59"/>
          <p:cNvSpPr/>
          <p:nvPr/>
        </p:nvSpPr>
        <p:spPr>
          <a:xfrm>
            <a:off x="405780" y="647098"/>
            <a:ext cx="3096344" cy="646203"/>
          </a:xfrm>
          <a:prstGeom prst="rect">
            <a:avLst/>
          </a:prstGeom>
          <a:solidFill>
            <a:srgbClr val="2F5496"/>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lt1"/>
                </a:solidFill>
                <a:latin typeface="Calibri"/>
                <a:ea typeface="Calibri"/>
                <a:cs typeface="Calibri"/>
                <a:sym typeface="Calibri"/>
              </a:rPr>
              <a:t>Fiori App – Processor</a:t>
            </a:r>
            <a:endParaRPr/>
          </a:p>
          <a:p>
            <a:pPr marL="0" marR="0" lvl="0" indent="0" algn="ctr" rtl="0">
              <a:spcBef>
                <a:spcPts val="0"/>
              </a:spcBef>
              <a:spcAft>
                <a:spcPts val="0"/>
              </a:spcAft>
              <a:buNone/>
            </a:pPr>
            <a:r>
              <a:rPr lang="en-US" sz="1400">
                <a:solidFill>
                  <a:schemeClr val="lt1"/>
                </a:solidFill>
                <a:latin typeface="Calibri"/>
                <a:ea typeface="Calibri"/>
                <a:cs typeface="Calibri"/>
                <a:sym typeface="Calibri"/>
              </a:rPr>
              <a:t>Create, update, delete, copy travel</a:t>
            </a:r>
            <a:endParaRPr/>
          </a:p>
        </p:txBody>
      </p:sp>
      <p:sp>
        <p:nvSpPr>
          <p:cNvPr id="1318" name="Google Shape;1318;p59"/>
          <p:cNvSpPr/>
          <p:nvPr/>
        </p:nvSpPr>
        <p:spPr>
          <a:xfrm>
            <a:off x="8882191" y="691641"/>
            <a:ext cx="3024336" cy="646203"/>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lt1"/>
                </a:solidFill>
                <a:latin typeface="Calibri"/>
                <a:ea typeface="Calibri"/>
                <a:cs typeface="Calibri"/>
                <a:sym typeface="Calibri"/>
              </a:rPr>
              <a:t>Fiori App – Approver</a:t>
            </a:r>
            <a:endParaRPr/>
          </a:p>
          <a:p>
            <a:pPr marL="0" marR="0" lvl="0" indent="0" algn="ctr" rtl="0">
              <a:spcBef>
                <a:spcPts val="0"/>
              </a:spcBef>
              <a:spcAft>
                <a:spcPts val="0"/>
              </a:spcAft>
              <a:buNone/>
            </a:pPr>
            <a:r>
              <a:rPr lang="en-US" sz="1400">
                <a:solidFill>
                  <a:schemeClr val="lt1"/>
                </a:solidFill>
                <a:latin typeface="Calibri"/>
                <a:ea typeface="Calibri"/>
                <a:cs typeface="Calibri"/>
                <a:sym typeface="Calibri"/>
              </a:rPr>
              <a:t>Display the travel request data</a:t>
            </a:r>
            <a:endParaRPr/>
          </a:p>
        </p:txBody>
      </p:sp>
      <p:sp>
        <p:nvSpPr>
          <p:cNvPr id="1319" name="Google Shape;1319;p59"/>
          <p:cNvSpPr/>
          <p:nvPr/>
        </p:nvSpPr>
        <p:spPr>
          <a:xfrm>
            <a:off x="456151" y="4849657"/>
            <a:ext cx="3024336" cy="1080120"/>
          </a:xfrm>
          <a:prstGeom prst="rect">
            <a:avLst/>
          </a:prstGeom>
          <a:solidFill>
            <a:srgbClr val="2F5496"/>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chemeClr val="lt1"/>
                </a:solidFill>
                <a:latin typeface="Calibri"/>
                <a:ea typeface="Calibri"/>
                <a:cs typeface="Calibri"/>
                <a:sym typeface="Calibri"/>
              </a:rPr>
              <a:t>Business Object Projection</a:t>
            </a:r>
            <a:endParaRPr dirty="0"/>
          </a:p>
          <a:p>
            <a:pPr marL="0" marR="0" lvl="0" indent="0" algn="ctr" rtl="0">
              <a:spcBef>
                <a:spcPts val="0"/>
              </a:spcBef>
              <a:spcAft>
                <a:spcPts val="0"/>
              </a:spcAft>
              <a:buNone/>
            </a:pPr>
            <a:r>
              <a:rPr lang="en-US" sz="1800" dirty="0">
                <a:solidFill>
                  <a:schemeClr val="lt1"/>
                </a:solidFill>
                <a:latin typeface="Calibri"/>
                <a:ea typeface="Calibri"/>
                <a:cs typeface="Calibri"/>
                <a:sym typeface="Calibri"/>
              </a:rPr>
              <a:t>For Processor</a:t>
            </a:r>
            <a:endParaRPr dirty="0"/>
          </a:p>
          <a:p>
            <a:pPr marL="0" marR="0" lvl="0" indent="0" algn="ctr" rtl="0">
              <a:spcBef>
                <a:spcPts val="0"/>
              </a:spcBef>
              <a:spcAft>
                <a:spcPts val="0"/>
              </a:spcAft>
              <a:buNone/>
            </a:pPr>
            <a:r>
              <a:rPr lang="en-US" sz="1800" dirty="0">
                <a:solidFill>
                  <a:schemeClr val="lt1"/>
                </a:solidFill>
                <a:latin typeface="Calibri"/>
                <a:ea typeface="Calibri"/>
                <a:cs typeface="Calibri"/>
                <a:sym typeface="Calibri"/>
              </a:rPr>
              <a:t>30 fields to internet</a:t>
            </a:r>
            <a:endParaRPr dirty="0"/>
          </a:p>
        </p:txBody>
      </p:sp>
      <p:sp>
        <p:nvSpPr>
          <p:cNvPr id="1320" name="Google Shape;1320;p59"/>
          <p:cNvSpPr/>
          <p:nvPr/>
        </p:nvSpPr>
        <p:spPr>
          <a:xfrm>
            <a:off x="8882191" y="4869160"/>
            <a:ext cx="3024336" cy="1080120"/>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Business Object Projection </a:t>
            </a:r>
            <a:endParaRPr/>
          </a:p>
          <a:p>
            <a:pPr marL="0" marR="0" lvl="0" indent="0" algn="ctr" rtl="0">
              <a:spcBef>
                <a:spcPts val="0"/>
              </a:spcBef>
              <a:spcAft>
                <a:spcPts val="0"/>
              </a:spcAft>
              <a:buNone/>
            </a:pPr>
            <a:r>
              <a:rPr lang="en-US" sz="1800">
                <a:solidFill>
                  <a:schemeClr val="lt1"/>
                </a:solidFill>
                <a:latin typeface="Calibri"/>
                <a:ea typeface="Calibri"/>
                <a:cs typeface="Calibri"/>
                <a:sym typeface="Calibri"/>
              </a:rPr>
              <a:t>For Approver</a:t>
            </a:r>
            <a:endParaRPr/>
          </a:p>
          <a:p>
            <a:pPr marL="0" marR="0" lvl="0" indent="0" algn="ctr" rtl="0">
              <a:spcBef>
                <a:spcPts val="0"/>
              </a:spcBef>
              <a:spcAft>
                <a:spcPts val="0"/>
              </a:spcAft>
              <a:buNone/>
            </a:pPr>
            <a:r>
              <a:rPr lang="en-US" sz="1800">
                <a:solidFill>
                  <a:schemeClr val="lt1"/>
                </a:solidFill>
                <a:latin typeface="Calibri"/>
                <a:ea typeface="Calibri"/>
                <a:cs typeface="Calibri"/>
                <a:sym typeface="Calibri"/>
              </a:rPr>
              <a:t>25 fields</a:t>
            </a:r>
            <a:endParaRPr/>
          </a:p>
        </p:txBody>
      </p:sp>
      <p:cxnSp>
        <p:nvCxnSpPr>
          <p:cNvPr id="1321" name="Google Shape;1321;p59"/>
          <p:cNvCxnSpPr>
            <a:stCxn id="1316" idx="1"/>
            <a:endCxn id="1319" idx="3"/>
          </p:cNvCxnSpPr>
          <p:nvPr/>
        </p:nvCxnSpPr>
        <p:spPr>
          <a:xfrm flipH="1" flipV="1">
            <a:off x="3480487" y="5389717"/>
            <a:ext cx="957741" cy="19503"/>
          </a:xfrm>
          <a:prstGeom prst="straightConnector1">
            <a:avLst/>
          </a:prstGeom>
          <a:noFill/>
          <a:ln w="9525" cap="flat" cmpd="sng">
            <a:solidFill>
              <a:schemeClr val="accent1"/>
            </a:solidFill>
            <a:prstDash val="solid"/>
            <a:miter lim="800000"/>
            <a:headEnd type="none" w="sm" len="sm"/>
            <a:tailEnd type="triangle" w="med" len="med"/>
          </a:ln>
        </p:spPr>
      </p:cxnSp>
      <p:cxnSp>
        <p:nvCxnSpPr>
          <p:cNvPr id="1322" name="Google Shape;1322;p59"/>
          <p:cNvCxnSpPr>
            <a:stCxn id="1316" idx="3"/>
            <a:endCxn id="1320" idx="1"/>
          </p:cNvCxnSpPr>
          <p:nvPr/>
        </p:nvCxnSpPr>
        <p:spPr>
          <a:xfrm>
            <a:off x="7534572" y="5409220"/>
            <a:ext cx="1347600" cy="0"/>
          </a:xfrm>
          <a:prstGeom prst="straightConnector1">
            <a:avLst/>
          </a:prstGeom>
          <a:noFill/>
          <a:ln w="9525" cap="flat" cmpd="sng">
            <a:solidFill>
              <a:schemeClr val="accent1"/>
            </a:solidFill>
            <a:prstDash val="solid"/>
            <a:miter lim="800000"/>
            <a:headEnd type="none" w="sm" len="sm"/>
            <a:tailEnd type="triangle" w="med" len="med"/>
          </a:ln>
        </p:spPr>
      </p:cxnSp>
      <p:sp>
        <p:nvSpPr>
          <p:cNvPr id="1323" name="Google Shape;1323;p59"/>
          <p:cNvSpPr/>
          <p:nvPr/>
        </p:nvSpPr>
        <p:spPr>
          <a:xfrm>
            <a:off x="405780" y="2132856"/>
            <a:ext cx="3024336" cy="720080"/>
          </a:xfrm>
          <a:prstGeom prst="rect">
            <a:avLst/>
          </a:prstGeom>
          <a:solidFill>
            <a:srgbClr val="2F5496"/>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chemeClr val="lt1"/>
                </a:solidFill>
                <a:latin typeface="Calibri"/>
                <a:ea typeface="Calibri"/>
                <a:cs typeface="Calibri"/>
                <a:sym typeface="Calibri"/>
              </a:rPr>
              <a:t>MDE for Processor Projection</a:t>
            </a:r>
            <a:endParaRPr dirty="0"/>
          </a:p>
        </p:txBody>
      </p:sp>
      <p:sp>
        <p:nvSpPr>
          <p:cNvPr id="1324" name="Google Shape;1324;p59"/>
          <p:cNvSpPr/>
          <p:nvPr/>
        </p:nvSpPr>
        <p:spPr>
          <a:xfrm>
            <a:off x="8882191" y="2155416"/>
            <a:ext cx="3024336" cy="720080"/>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MDE for approver Projection</a:t>
            </a:r>
            <a:endParaRPr/>
          </a:p>
        </p:txBody>
      </p:sp>
      <p:cxnSp>
        <p:nvCxnSpPr>
          <p:cNvPr id="1325" name="Google Shape;1325;p59"/>
          <p:cNvCxnSpPr>
            <a:stCxn id="1319" idx="0"/>
            <a:endCxn id="1323" idx="2"/>
          </p:cNvCxnSpPr>
          <p:nvPr/>
        </p:nvCxnSpPr>
        <p:spPr>
          <a:xfrm flipH="1" flipV="1">
            <a:off x="1917948" y="2852936"/>
            <a:ext cx="50371" cy="1996721"/>
          </a:xfrm>
          <a:prstGeom prst="straightConnector1">
            <a:avLst/>
          </a:prstGeom>
          <a:noFill/>
          <a:ln w="9525" cap="flat" cmpd="sng">
            <a:solidFill>
              <a:schemeClr val="accent1"/>
            </a:solidFill>
            <a:prstDash val="solid"/>
            <a:miter lim="800000"/>
            <a:headEnd type="none" w="sm" len="sm"/>
            <a:tailEnd type="triangle" w="med" len="med"/>
          </a:ln>
        </p:spPr>
      </p:cxnSp>
      <p:cxnSp>
        <p:nvCxnSpPr>
          <p:cNvPr id="1326" name="Google Shape;1326;p59"/>
          <p:cNvCxnSpPr>
            <a:stCxn id="1320" idx="0"/>
            <a:endCxn id="1324" idx="2"/>
          </p:cNvCxnSpPr>
          <p:nvPr/>
        </p:nvCxnSpPr>
        <p:spPr>
          <a:xfrm rot="10800000">
            <a:off x="10394359" y="2875360"/>
            <a:ext cx="0" cy="1993800"/>
          </a:xfrm>
          <a:prstGeom prst="straightConnector1">
            <a:avLst/>
          </a:prstGeom>
          <a:noFill/>
          <a:ln w="9525" cap="flat" cmpd="sng">
            <a:solidFill>
              <a:schemeClr val="accent1"/>
            </a:solidFill>
            <a:prstDash val="solid"/>
            <a:miter lim="800000"/>
            <a:headEnd type="none" w="sm" len="sm"/>
            <a:tailEnd type="triangle" w="med" len="med"/>
          </a:ln>
        </p:spPr>
      </p:cxnSp>
      <p:sp>
        <p:nvSpPr>
          <p:cNvPr id="1327" name="Google Shape;1327;p59"/>
          <p:cNvSpPr/>
          <p:nvPr/>
        </p:nvSpPr>
        <p:spPr>
          <a:xfrm>
            <a:off x="405780" y="1412776"/>
            <a:ext cx="1584176" cy="600605"/>
          </a:xfrm>
          <a:prstGeom prst="rect">
            <a:avLst/>
          </a:prstGeom>
          <a:solidFill>
            <a:srgbClr val="2F5496"/>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a:solidFill>
                  <a:schemeClr val="lt1"/>
                </a:solidFill>
                <a:latin typeface="Calibri"/>
                <a:ea typeface="Calibri"/>
                <a:cs typeface="Calibri"/>
                <a:sym typeface="Calibri"/>
              </a:rPr>
              <a:t>Service definition</a:t>
            </a:r>
            <a:endParaRPr/>
          </a:p>
        </p:txBody>
      </p:sp>
      <p:sp>
        <p:nvSpPr>
          <p:cNvPr id="1328" name="Google Shape;1328;p59"/>
          <p:cNvSpPr/>
          <p:nvPr/>
        </p:nvSpPr>
        <p:spPr>
          <a:xfrm>
            <a:off x="2061964" y="1416237"/>
            <a:ext cx="1440160" cy="600605"/>
          </a:xfrm>
          <a:prstGeom prst="rect">
            <a:avLst/>
          </a:prstGeom>
          <a:solidFill>
            <a:srgbClr val="2F5496"/>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dirty="0">
                <a:solidFill>
                  <a:schemeClr val="lt1"/>
                </a:solidFill>
                <a:latin typeface="Calibri"/>
                <a:ea typeface="Calibri"/>
                <a:cs typeface="Calibri"/>
                <a:sym typeface="Calibri"/>
              </a:rPr>
              <a:t>Service Binding</a:t>
            </a:r>
            <a:endParaRPr dirty="0"/>
          </a:p>
        </p:txBody>
      </p:sp>
      <p:sp>
        <p:nvSpPr>
          <p:cNvPr id="1329" name="Google Shape;1329;p59"/>
          <p:cNvSpPr/>
          <p:nvPr/>
        </p:nvSpPr>
        <p:spPr>
          <a:xfrm>
            <a:off x="8855026" y="1464670"/>
            <a:ext cx="1584176" cy="600605"/>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a:solidFill>
                  <a:schemeClr val="lt1"/>
                </a:solidFill>
                <a:latin typeface="Calibri"/>
                <a:ea typeface="Calibri"/>
                <a:cs typeface="Calibri"/>
                <a:sym typeface="Calibri"/>
              </a:rPr>
              <a:t>Service definition</a:t>
            </a:r>
            <a:endParaRPr/>
          </a:p>
        </p:txBody>
      </p:sp>
      <p:sp>
        <p:nvSpPr>
          <p:cNvPr id="1330" name="Google Shape;1330;p59"/>
          <p:cNvSpPr/>
          <p:nvPr/>
        </p:nvSpPr>
        <p:spPr>
          <a:xfrm>
            <a:off x="10511210" y="1468131"/>
            <a:ext cx="1440160" cy="600605"/>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a:solidFill>
                  <a:schemeClr val="lt1"/>
                </a:solidFill>
                <a:latin typeface="Calibri"/>
                <a:ea typeface="Calibri"/>
                <a:cs typeface="Calibri"/>
                <a:sym typeface="Calibri"/>
              </a:rPr>
              <a:t>Service Binding</a:t>
            </a:r>
            <a:endParaRPr/>
          </a:p>
        </p:txBody>
      </p:sp>
      <p:pic>
        <p:nvPicPr>
          <p:cNvPr id="1332" name="Google Shape;1332;p59" descr="A green circle with a white tick in it&#10;&#10;Description automatically generated"/>
          <p:cNvPicPr preferRelativeResize="0"/>
          <p:nvPr/>
        </p:nvPicPr>
        <p:blipFill rotWithShape="1">
          <a:blip r:embed="rId3">
            <a:alphaModFix/>
          </a:blip>
          <a:srcRect/>
          <a:stretch/>
        </p:blipFill>
        <p:spPr>
          <a:xfrm>
            <a:off x="66713" y="6379793"/>
            <a:ext cx="457206" cy="457206"/>
          </a:xfrm>
          <a:prstGeom prst="rect">
            <a:avLst/>
          </a:prstGeom>
          <a:noFill/>
          <a:ln>
            <a:noFill/>
          </a:ln>
        </p:spPr>
      </p:pic>
      <p:sp>
        <p:nvSpPr>
          <p:cNvPr id="1336" name="Google Shape;1336;p59"/>
          <p:cNvSpPr/>
          <p:nvPr/>
        </p:nvSpPr>
        <p:spPr>
          <a:xfrm>
            <a:off x="4418057" y="3560437"/>
            <a:ext cx="3096344" cy="1080120"/>
          </a:xfrm>
          <a:prstGeom prst="rect">
            <a:avLst/>
          </a:prstGeom>
          <a:solidFill>
            <a:srgbClr val="00B050"/>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dirty="0">
                <a:solidFill>
                  <a:schemeClr val="lt1"/>
                </a:solidFill>
                <a:latin typeface="Calibri"/>
                <a:ea typeface="Calibri"/>
                <a:cs typeface="Calibri"/>
                <a:sym typeface="Calibri"/>
              </a:rPr>
              <a:t>Behavior Definition (BDEF)</a:t>
            </a:r>
            <a:endParaRPr dirty="0"/>
          </a:p>
          <a:p>
            <a:pPr marL="0" marR="0" lvl="0" indent="0" algn="ctr" rtl="0">
              <a:spcBef>
                <a:spcPts val="0"/>
              </a:spcBef>
              <a:spcAft>
                <a:spcPts val="0"/>
              </a:spcAft>
              <a:buNone/>
            </a:pPr>
            <a:r>
              <a:rPr lang="en-US" sz="1600" dirty="0">
                <a:solidFill>
                  <a:schemeClr val="lt1"/>
                </a:solidFill>
                <a:latin typeface="Calibri"/>
                <a:ea typeface="Calibri"/>
                <a:cs typeface="Calibri"/>
                <a:sym typeface="Calibri"/>
              </a:rPr>
              <a:t>Tell RAP framework regarding our operations which needs to be supported for BO (managed)</a:t>
            </a:r>
            <a:endParaRPr dirty="0"/>
          </a:p>
        </p:txBody>
      </p:sp>
      <p:sp>
        <p:nvSpPr>
          <p:cNvPr id="1337" name="Google Shape;1337;p59"/>
          <p:cNvSpPr/>
          <p:nvPr/>
        </p:nvSpPr>
        <p:spPr>
          <a:xfrm>
            <a:off x="405780" y="3555658"/>
            <a:ext cx="3024336" cy="1080120"/>
          </a:xfrm>
          <a:prstGeom prst="rect">
            <a:avLst/>
          </a:prstGeom>
          <a:solidFill>
            <a:srgbClr val="2F5496"/>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chemeClr val="lt1"/>
                </a:solidFill>
                <a:latin typeface="Calibri"/>
                <a:ea typeface="Calibri"/>
                <a:cs typeface="Calibri"/>
                <a:sym typeface="Calibri"/>
              </a:rPr>
              <a:t>BDEF Projection</a:t>
            </a:r>
            <a:endParaRPr dirty="0"/>
          </a:p>
          <a:p>
            <a:pPr marL="0" marR="0" lvl="0" indent="0" algn="ctr" rtl="0">
              <a:spcBef>
                <a:spcPts val="0"/>
              </a:spcBef>
              <a:spcAft>
                <a:spcPts val="0"/>
              </a:spcAft>
              <a:buNone/>
            </a:pPr>
            <a:r>
              <a:rPr lang="en-US" sz="1800" dirty="0">
                <a:solidFill>
                  <a:schemeClr val="lt1"/>
                </a:solidFill>
                <a:latin typeface="Calibri"/>
                <a:ea typeface="Calibri"/>
                <a:cs typeface="Calibri"/>
                <a:sym typeface="Calibri"/>
              </a:rPr>
              <a:t>For Processor</a:t>
            </a:r>
            <a:endParaRPr dirty="0"/>
          </a:p>
          <a:p>
            <a:pPr marL="0" marR="0" lvl="0" indent="0" algn="ctr" rtl="0">
              <a:spcBef>
                <a:spcPts val="0"/>
              </a:spcBef>
              <a:spcAft>
                <a:spcPts val="0"/>
              </a:spcAft>
              <a:buNone/>
            </a:pPr>
            <a:r>
              <a:rPr lang="en-US" sz="1800" dirty="0">
                <a:solidFill>
                  <a:schemeClr val="lt1"/>
                </a:solidFill>
                <a:latin typeface="Calibri"/>
                <a:ea typeface="Calibri"/>
                <a:cs typeface="Calibri"/>
                <a:sym typeface="Calibri"/>
              </a:rPr>
              <a:t>Expose what is needed by a processor role in company</a:t>
            </a:r>
            <a:endParaRPr dirty="0"/>
          </a:p>
        </p:txBody>
      </p:sp>
      <p:cxnSp>
        <p:nvCxnSpPr>
          <p:cNvPr id="1338" name="Google Shape;1338;p59"/>
          <p:cNvCxnSpPr/>
          <p:nvPr/>
        </p:nvCxnSpPr>
        <p:spPr>
          <a:xfrm rot="10800000">
            <a:off x="3409945" y="4095718"/>
            <a:ext cx="1008112" cy="0"/>
          </a:xfrm>
          <a:prstGeom prst="straightConnector1">
            <a:avLst/>
          </a:prstGeom>
          <a:noFill/>
          <a:ln w="9525" cap="flat" cmpd="sng">
            <a:solidFill>
              <a:schemeClr val="accent1"/>
            </a:solidFill>
            <a:prstDash val="solid"/>
            <a:miter lim="800000"/>
            <a:headEnd type="none" w="sm" len="sm"/>
            <a:tailEnd type="triangle" w="med" len="med"/>
          </a:ln>
        </p:spPr>
      </p:cxnSp>
      <p:sp>
        <p:nvSpPr>
          <p:cNvPr id="1339" name="Google Shape;1339;p59"/>
          <p:cNvSpPr/>
          <p:nvPr/>
        </p:nvSpPr>
        <p:spPr>
          <a:xfrm>
            <a:off x="8853228" y="3557570"/>
            <a:ext cx="3024336" cy="1080120"/>
          </a:xfrm>
          <a:prstGeom prst="rect">
            <a:avLst/>
          </a:prstGeom>
          <a:solidFill>
            <a:srgbClr val="2F5496"/>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BDEF Projection</a:t>
            </a:r>
            <a:endParaRPr/>
          </a:p>
          <a:p>
            <a:pPr marL="0" marR="0" lvl="0" indent="0" algn="ctr" rtl="0">
              <a:spcBef>
                <a:spcPts val="0"/>
              </a:spcBef>
              <a:spcAft>
                <a:spcPts val="0"/>
              </a:spcAft>
              <a:buNone/>
            </a:pPr>
            <a:r>
              <a:rPr lang="en-US" sz="1800">
                <a:solidFill>
                  <a:schemeClr val="lt1"/>
                </a:solidFill>
                <a:latin typeface="Calibri"/>
                <a:ea typeface="Calibri"/>
                <a:cs typeface="Calibri"/>
                <a:sym typeface="Calibri"/>
              </a:rPr>
              <a:t>For Approver</a:t>
            </a:r>
            <a:endParaRPr/>
          </a:p>
          <a:p>
            <a:pPr marL="0" marR="0" lvl="0" indent="0" algn="ctr" rtl="0">
              <a:spcBef>
                <a:spcPts val="0"/>
              </a:spcBef>
              <a:spcAft>
                <a:spcPts val="0"/>
              </a:spcAft>
              <a:buNone/>
            </a:pPr>
            <a:r>
              <a:rPr lang="en-US" sz="1800">
                <a:solidFill>
                  <a:schemeClr val="lt1"/>
                </a:solidFill>
                <a:latin typeface="Calibri"/>
                <a:ea typeface="Calibri"/>
                <a:cs typeface="Calibri"/>
                <a:sym typeface="Calibri"/>
              </a:rPr>
              <a:t>Expose what is needed by a approver role in company</a:t>
            </a:r>
            <a:endParaRPr/>
          </a:p>
        </p:txBody>
      </p:sp>
      <p:cxnSp>
        <p:nvCxnSpPr>
          <p:cNvPr id="1340" name="Google Shape;1340;p59"/>
          <p:cNvCxnSpPr/>
          <p:nvPr/>
        </p:nvCxnSpPr>
        <p:spPr>
          <a:xfrm>
            <a:off x="7462564" y="4095718"/>
            <a:ext cx="1347619" cy="0"/>
          </a:xfrm>
          <a:prstGeom prst="straightConnector1">
            <a:avLst/>
          </a:prstGeom>
          <a:noFill/>
          <a:ln w="9525" cap="flat" cmpd="sng">
            <a:solidFill>
              <a:schemeClr val="accent1"/>
            </a:solidFill>
            <a:prstDash val="solid"/>
            <a:miter lim="800000"/>
            <a:headEnd type="none" w="sm" len="sm"/>
            <a:tailEnd type="triangle" w="med" len="med"/>
          </a:ln>
        </p:spPr>
      </p:cxnSp>
      <p:sp>
        <p:nvSpPr>
          <p:cNvPr id="38"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pic>
        <p:nvPicPr>
          <p:cNvPr id="39"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83E4538C-8F61-FA7C-1202-5A3FBA8FFDCE}"/>
                  </a:ext>
                </a:extLst>
              </p14:cNvPr>
              <p14:cNvContentPartPr/>
              <p14:nvPr/>
            </p14:nvContentPartPr>
            <p14:xfrm>
              <a:off x="288292" y="6615382"/>
              <a:ext cx="360" cy="360"/>
            </p14:xfrm>
          </p:contentPart>
        </mc:Choice>
        <mc:Fallback xmlns="">
          <p:pic>
            <p:nvPicPr>
              <p:cNvPr id="8" name="Ink 7">
                <a:extLst>
                  <a:ext uri="{FF2B5EF4-FFF2-40B4-BE49-F238E27FC236}">
                    <a16:creationId xmlns:a16="http://schemas.microsoft.com/office/drawing/2014/main" id="{83E4538C-8F61-FA7C-1202-5A3FBA8FFDCE}"/>
                  </a:ext>
                </a:extLst>
              </p:cNvPr>
              <p:cNvPicPr/>
              <p:nvPr/>
            </p:nvPicPr>
            <p:blipFill>
              <a:blip r:embed="rId6"/>
              <a:stretch>
                <a:fillRect/>
              </a:stretch>
            </p:blipFill>
            <p:spPr>
              <a:xfrm>
                <a:off x="279292" y="6606382"/>
                <a:ext cx="18000" cy="18000"/>
              </a:xfrm>
              <a:prstGeom prst="rect">
                <a:avLst/>
              </a:prstGeom>
            </p:spPr>
          </p:pic>
        </mc:Fallback>
      </mc:AlternateContent>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413"/>
        <p:cNvGrpSpPr/>
        <p:nvPr/>
      </p:nvGrpSpPr>
      <p:grpSpPr>
        <a:xfrm>
          <a:off x="0" y="0"/>
          <a:ext cx="0" cy="0"/>
          <a:chOff x="0" y="0"/>
          <a:chExt cx="0" cy="0"/>
        </a:xfrm>
      </p:grpSpPr>
      <p:sp>
        <p:nvSpPr>
          <p:cNvPr id="1414" name="Google Shape;1414;p64"/>
          <p:cNvSpPr txBox="1"/>
          <p:nvPr/>
        </p:nvSpPr>
        <p:spPr>
          <a:xfrm>
            <a:off x="152551" y="130471"/>
            <a:ext cx="10967086" cy="710711"/>
          </a:xfrm>
          <a:prstGeom prst="rect">
            <a:avLst/>
          </a:prstGeom>
          <a:noFill/>
          <a:ln>
            <a:noFill/>
          </a:ln>
        </p:spPr>
        <p:txBody>
          <a:bodyPr spcFirstLastPara="1" wrap="square" lIns="121825" tIns="60900" rIns="121825" bIns="60900" anchor="ctr" anchorCtr="0">
            <a:noAutofit/>
          </a:bodyPr>
          <a:lstStyle/>
          <a:p>
            <a:pPr marL="0" marR="0" lvl="0" indent="0" algn="l" rtl="0">
              <a:spcBef>
                <a:spcPts val="0"/>
              </a:spcBef>
              <a:spcAft>
                <a:spcPts val="0"/>
              </a:spcAft>
              <a:buClr>
                <a:srgbClr val="000000"/>
              </a:buClr>
              <a:buSzPts val="2798"/>
              <a:buFont typeface="Corben"/>
              <a:buNone/>
            </a:pPr>
            <a:r>
              <a:rPr lang="en-US" sz="3600" dirty="0">
                <a:solidFill>
                  <a:srgbClr val="FFC000"/>
                </a:solidFill>
                <a:latin typeface="Cooper Black" panose="0208090404030B020404" pitchFamily="18" charset="0"/>
                <a:ea typeface="Corben"/>
                <a:cs typeface="Corben"/>
                <a:sym typeface="Corben"/>
              </a:rPr>
              <a:t>Fiori Elements - List Report Application</a:t>
            </a:r>
            <a:endParaRPr sz="2000" dirty="0">
              <a:solidFill>
                <a:srgbClr val="FFC000"/>
              </a:solidFill>
              <a:latin typeface="Cooper Black" panose="0208090404030B020404" pitchFamily="18" charset="0"/>
            </a:endParaRPr>
          </a:p>
        </p:txBody>
      </p:sp>
      <p:sp>
        <p:nvSpPr>
          <p:cNvPr id="1417" name="Google Shape;1417;p64"/>
          <p:cNvSpPr/>
          <p:nvPr/>
        </p:nvSpPr>
        <p:spPr>
          <a:xfrm>
            <a:off x="174105" y="917231"/>
            <a:ext cx="11760715" cy="64569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798">
                <a:solidFill>
                  <a:schemeClr val="dk1"/>
                </a:solidFill>
                <a:latin typeface="Arial"/>
                <a:ea typeface="Arial"/>
                <a:cs typeface="Arial"/>
                <a:sym typeface="Arial"/>
              </a:rPr>
              <a:t>The list report offers powerful features for finding and acting on relevant data sets. It is often used as an entry point for navigating to the item details, which are usually shown on an object page.</a:t>
            </a:r>
            <a:endParaRPr sz="1798">
              <a:solidFill>
                <a:srgbClr val="000000"/>
              </a:solidFill>
              <a:latin typeface="Calibri"/>
              <a:ea typeface="Calibri"/>
              <a:cs typeface="Calibri"/>
              <a:sym typeface="Calibri"/>
            </a:endParaRPr>
          </a:p>
        </p:txBody>
      </p:sp>
      <p:pic>
        <p:nvPicPr>
          <p:cNvPr id="1418" name="Google Shape;1418;p64"/>
          <p:cNvPicPr preferRelativeResize="0"/>
          <p:nvPr/>
        </p:nvPicPr>
        <p:blipFill rotWithShape="1">
          <a:blip r:embed="rId3">
            <a:alphaModFix/>
          </a:blip>
          <a:srcRect/>
          <a:stretch/>
        </p:blipFill>
        <p:spPr>
          <a:xfrm>
            <a:off x="174106" y="2321981"/>
            <a:ext cx="5393715" cy="3555031"/>
          </a:xfrm>
          <a:prstGeom prst="rect">
            <a:avLst/>
          </a:prstGeom>
          <a:noFill/>
          <a:ln>
            <a:noFill/>
          </a:ln>
        </p:spPr>
      </p:pic>
      <p:pic>
        <p:nvPicPr>
          <p:cNvPr id="1419" name="Google Shape;1419;p64"/>
          <p:cNvPicPr preferRelativeResize="0"/>
          <p:nvPr/>
        </p:nvPicPr>
        <p:blipFill rotWithShape="1">
          <a:blip r:embed="rId4">
            <a:alphaModFix/>
          </a:blip>
          <a:srcRect/>
          <a:stretch/>
        </p:blipFill>
        <p:spPr>
          <a:xfrm>
            <a:off x="6703695" y="2311650"/>
            <a:ext cx="5311023" cy="3565362"/>
          </a:xfrm>
          <a:prstGeom prst="rect">
            <a:avLst/>
          </a:prstGeom>
          <a:noFill/>
          <a:ln>
            <a:noFill/>
          </a:ln>
        </p:spPr>
      </p:pic>
      <p:cxnSp>
        <p:nvCxnSpPr>
          <p:cNvPr id="1420" name="Google Shape;1420;p64"/>
          <p:cNvCxnSpPr/>
          <p:nvPr/>
        </p:nvCxnSpPr>
        <p:spPr>
          <a:xfrm>
            <a:off x="5250121" y="3996939"/>
            <a:ext cx="1584134" cy="0"/>
          </a:xfrm>
          <a:prstGeom prst="straightConnector1">
            <a:avLst/>
          </a:prstGeom>
          <a:noFill/>
          <a:ln w="76200" cap="flat" cmpd="sng">
            <a:solidFill>
              <a:schemeClr val="accent1"/>
            </a:solidFill>
            <a:prstDash val="solid"/>
            <a:miter lim="800000"/>
            <a:headEnd type="none" w="sm" len="sm"/>
            <a:tailEnd type="triangle" w="med" len="med"/>
          </a:ln>
        </p:spPr>
      </p:cxnSp>
      <p:sp>
        <p:nvSpPr>
          <p:cNvPr id="1421" name="Google Shape;1421;p64"/>
          <p:cNvSpPr/>
          <p:nvPr/>
        </p:nvSpPr>
        <p:spPr>
          <a:xfrm>
            <a:off x="5119561" y="3927307"/>
            <a:ext cx="200193" cy="156673"/>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798">
              <a:solidFill>
                <a:srgbClr val="FFFFFF"/>
              </a:solidFill>
              <a:latin typeface="Calibri"/>
              <a:ea typeface="Calibri"/>
              <a:cs typeface="Calibri"/>
              <a:sym typeface="Calibri"/>
            </a:endParaRPr>
          </a:p>
        </p:txBody>
      </p:sp>
      <p:sp>
        <p:nvSpPr>
          <p:cNvPr id="1422" name="Google Shape;1422;p64"/>
          <p:cNvSpPr txBox="1"/>
          <p:nvPr/>
        </p:nvSpPr>
        <p:spPr>
          <a:xfrm>
            <a:off x="1646650" y="1847041"/>
            <a:ext cx="2411019" cy="36901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798" b="1">
                <a:solidFill>
                  <a:srgbClr val="000000"/>
                </a:solidFill>
                <a:latin typeface="Calibri"/>
                <a:ea typeface="Calibri"/>
                <a:cs typeface="Calibri"/>
                <a:sym typeface="Calibri"/>
              </a:rPr>
              <a:t>List Report</a:t>
            </a:r>
            <a:endParaRPr/>
          </a:p>
        </p:txBody>
      </p:sp>
      <p:sp>
        <p:nvSpPr>
          <p:cNvPr id="1423" name="Google Shape;1423;p64"/>
          <p:cNvSpPr txBox="1"/>
          <p:nvPr/>
        </p:nvSpPr>
        <p:spPr>
          <a:xfrm>
            <a:off x="8474966" y="1873468"/>
            <a:ext cx="2411019" cy="36901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798" b="1">
                <a:solidFill>
                  <a:srgbClr val="000000"/>
                </a:solidFill>
                <a:latin typeface="Calibri"/>
                <a:ea typeface="Calibri"/>
                <a:cs typeface="Calibri"/>
                <a:sym typeface="Calibri"/>
              </a:rPr>
              <a:t>Object Page</a:t>
            </a:r>
            <a:endParaRPr/>
          </a:p>
        </p:txBody>
      </p:sp>
      <p:sp>
        <p:nvSpPr>
          <p:cNvPr id="1424" name="Google Shape;1424;p64"/>
          <p:cNvSpPr/>
          <p:nvPr/>
        </p:nvSpPr>
        <p:spPr>
          <a:xfrm>
            <a:off x="314933" y="2552069"/>
            <a:ext cx="5100565" cy="548349"/>
          </a:xfrm>
          <a:prstGeom prst="rect">
            <a:avLst/>
          </a:prstGeom>
          <a:no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798">
              <a:solidFill>
                <a:srgbClr val="FFFFFF"/>
              </a:solidFill>
              <a:latin typeface="Calibri"/>
              <a:ea typeface="Calibri"/>
              <a:cs typeface="Calibri"/>
              <a:sym typeface="Calibri"/>
            </a:endParaRPr>
          </a:p>
        </p:txBody>
      </p:sp>
      <p:sp>
        <p:nvSpPr>
          <p:cNvPr id="1425" name="Google Shape;1425;p64"/>
          <p:cNvSpPr/>
          <p:nvPr/>
        </p:nvSpPr>
        <p:spPr>
          <a:xfrm>
            <a:off x="314932" y="2330116"/>
            <a:ext cx="665859" cy="221953"/>
          </a:xfrm>
          <a:prstGeom prst="rect">
            <a:avLst/>
          </a:prstGeom>
          <a:no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798">
              <a:solidFill>
                <a:srgbClr val="FFFFFF"/>
              </a:solidFill>
              <a:latin typeface="Calibri"/>
              <a:ea typeface="Calibri"/>
              <a:cs typeface="Calibri"/>
              <a:sym typeface="Calibri"/>
            </a:endParaRPr>
          </a:p>
        </p:txBody>
      </p:sp>
      <p:sp>
        <p:nvSpPr>
          <p:cNvPr id="1426" name="Google Shape;1426;p64"/>
          <p:cNvSpPr/>
          <p:nvPr/>
        </p:nvSpPr>
        <p:spPr>
          <a:xfrm>
            <a:off x="299701" y="3392015"/>
            <a:ext cx="5100565" cy="2493131"/>
          </a:xfrm>
          <a:prstGeom prst="rect">
            <a:avLst/>
          </a:prstGeom>
          <a:no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798">
              <a:solidFill>
                <a:srgbClr val="FFFFFF"/>
              </a:solidFill>
              <a:latin typeface="Calibri"/>
              <a:ea typeface="Calibri"/>
              <a:cs typeface="Calibri"/>
              <a:sym typeface="Calibri"/>
            </a:endParaRPr>
          </a:p>
        </p:txBody>
      </p:sp>
      <p:sp>
        <p:nvSpPr>
          <p:cNvPr id="1427" name="Google Shape;1427;p64"/>
          <p:cNvSpPr/>
          <p:nvPr/>
        </p:nvSpPr>
        <p:spPr>
          <a:xfrm>
            <a:off x="3461442" y="3206217"/>
            <a:ext cx="1954056" cy="185798"/>
          </a:xfrm>
          <a:prstGeom prst="rect">
            <a:avLst/>
          </a:prstGeom>
          <a:no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798">
              <a:solidFill>
                <a:srgbClr val="FFFFFF"/>
              </a:solidFill>
              <a:latin typeface="Calibri"/>
              <a:ea typeface="Calibri"/>
              <a:cs typeface="Calibri"/>
              <a:sym typeface="Calibri"/>
            </a:endParaRPr>
          </a:p>
        </p:txBody>
      </p:sp>
      <p:sp>
        <p:nvSpPr>
          <p:cNvPr id="1428" name="Google Shape;1428;p64"/>
          <p:cNvSpPr/>
          <p:nvPr/>
        </p:nvSpPr>
        <p:spPr>
          <a:xfrm>
            <a:off x="6703696" y="2502539"/>
            <a:ext cx="5100565" cy="636589"/>
          </a:xfrm>
          <a:prstGeom prst="rect">
            <a:avLst/>
          </a:prstGeom>
          <a:no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798">
              <a:solidFill>
                <a:srgbClr val="FFFFFF"/>
              </a:solidFill>
              <a:latin typeface="Calibri"/>
              <a:ea typeface="Calibri"/>
              <a:cs typeface="Calibri"/>
              <a:sym typeface="Calibri"/>
            </a:endParaRPr>
          </a:p>
        </p:txBody>
      </p:sp>
      <p:sp>
        <p:nvSpPr>
          <p:cNvPr id="1429" name="Google Shape;1429;p64"/>
          <p:cNvSpPr/>
          <p:nvPr/>
        </p:nvSpPr>
        <p:spPr>
          <a:xfrm>
            <a:off x="6703698" y="3139587"/>
            <a:ext cx="1518854" cy="190429"/>
          </a:xfrm>
          <a:prstGeom prst="rect">
            <a:avLst/>
          </a:prstGeom>
          <a:no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798">
              <a:solidFill>
                <a:srgbClr val="FFFFFF"/>
              </a:solidFill>
              <a:latin typeface="Calibri"/>
              <a:ea typeface="Calibri"/>
              <a:cs typeface="Calibri"/>
              <a:sym typeface="Calibri"/>
            </a:endParaRPr>
          </a:p>
        </p:txBody>
      </p:sp>
      <p:sp>
        <p:nvSpPr>
          <p:cNvPr id="1430" name="Google Shape;1430;p64"/>
          <p:cNvSpPr/>
          <p:nvPr/>
        </p:nvSpPr>
        <p:spPr>
          <a:xfrm>
            <a:off x="6775504" y="3429001"/>
            <a:ext cx="5100565" cy="649440"/>
          </a:xfrm>
          <a:prstGeom prst="rect">
            <a:avLst/>
          </a:prstGeom>
          <a:no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798">
              <a:solidFill>
                <a:srgbClr val="FFFFFF"/>
              </a:solidFill>
              <a:latin typeface="Calibri"/>
              <a:ea typeface="Calibri"/>
              <a:cs typeface="Calibri"/>
              <a:sym typeface="Calibri"/>
            </a:endParaRPr>
          </a:p>
        </p:txBody>
      </p:sp>
      <p:sp>
        <p:nvSpPr>
          <p:cNvPr id="1431" name="Google Shape;1431;p64"/>
          <p:cNvSpPr/>
          <p:nvPr/>
        </p:nvSpPr>
        <p:spPr>
          <a:xfrm>
            <a:off x="6808926" y="4580578"/>
            <a:ext cx="5100565" cy="755778"/>
          </a:xfrm>
          <a:prstGeom prst="rect">
            <a:avLst/>
          </a:prstGeom>
          <a:no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798">
              <a:solidFill>
                <a:srgbClr val="FFFFFF"/>
              </a:solidFill>
              <a:latin typeface="Calibri"/>
              <a:ea typeface="Calibri"/>
              <a:cs typeface="Calibri"/>
              <a:sym typeface="Calibri"/>
            </a:endParaRPr>
          </a:p>
        </p:txBody>
      </p:sp>
      <p:sp>
        <p:nvSpPr>
          <p:cNvPr id="20"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a:defRPr/>
            </a:pPr>
            <a:r>
              <a:rPr lang="en-US" sz="1600" dirty="0">
                <a:solidFill>
                  <a:srgbClr val="75C042"/>
                </a:solidFill>
                <a:latin typeface="Cambria" panose="02040503050406030204" pitchFamily="18" charset="0"/>
                <a:ea typeface="Cambria" panose="02040503050406030204" pitchFamily="18" charset="0"/>
                <a:cs typeface="Corben"/>
                <a:sym typeface="Corben"/>
              </a:rPr>
              <a:t>www.anubhavtrainings.com</a:t>
            </a:r>
            <a:endParaRPr sz="1600" dirty="0">
              <a:solidFill>
                <a:srgbClr val="75C042"/>
              </a:solidFill>
              <a:latin typeface="Cambria" panose="02040503050406030204" pitchFamily="18" charset="0"/>
              <a:ea typeface="Cambria" panose="02040503050406030204" pitchFamily="18" charset="0"/>
              <a:cs typeface="Corben"/>
              <a:sym typeface="Corben"/>
            </a:endParaRPr>
          </a:p>
        </p:txBody>
      </p:sp>
      <p:pic>
        <p:nvPicPr>
          <p:cNvPr id="21"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435"/>
        <p:cNvGrpSpPr/>
        <p:nvPr/>
      </p:nvGrpSpPr>
      <p:grpSpPr>
        <a:xfrm>
          <a:off x="0" y="0"/>
          <a:ext cx="0" cy="0"/>
          <a:chOff x="0" y="0"/>
          <a:chExt cx="0" cy="0"/>
        </a:xfrm>
      </p:grpSpPr>
      <p:sp>
        <p:nvSpPr>
          <p:cNvPr id="1436" name="Google Shape;1436;p65"/>
          <p:cNvSpPr txBox="1"/>
          <p:nvPr/>
        </p:nvSpPr>
        <p:spPr>
          <a:xfrm>
            <a:off x="152551" y="130471"/>
            <a:ext cx="10967086" cy="710711"/>
          </a:xfrm>
          <a:prstGeom prst="rect">
            <a:avLst/>
          </a:prstGeom>
          <a:noFill/>
          <a:ln>
            <a:noFill/>
          </a:ln>
        </p:spPr>
        <p:txBody>
          <a:bodyPr spcFirstLastPara="1" wrap="square" lIns="121825" tIns="60900" rIns="121825" bIns="60900" anchor="ctr" anchorCtr="0">
            <a:noAutofit/>
          </a:bodyPr>
          <a:lstStyle/>
          <a:p>
            <a:pPr marL="0" marR="0" lvl="0" indent="0" algn="l" rtl="0">
              <a:spcBef>
                <a:spcPts val="0"/>
              </a:spcBef>
              <a:spcAft>
                <a:spcPts val="0"/>
              </a:spcAft>
              <a:buClr>
                <a:srgbClr val="000000"/>
              </a:buClr>
              <a:buSzPts val="2798"/>
              <a:buFont typeface="Corben"/>
              <a:buNone/>
            </a:pPr>
            <a:r>
              <a:rPr lang="en-US" sz="3600" dirty="0">
                <a:solidFill>
                  <a:srgbClr val="FFC000"/>
                </a:solidFill>
                <a:latin typeface="Cooper Black" panose="0208090404030B020404" pitchFamily="18" charset="0"/>
                <a:ea typeface="Corben"/>
                <a:cs typeface="Corben"/>
                <a:sym typeface="Corben"/>
              </a:rPr>
              <a:t>Object Page</a:t>
            </a:r>
            <a:endParaRPr sz="3600" dirty="0">
              <a:solidFill>
                <a:srgbClr val="FFC000"/>
              </a:solidFill>
              <a:latin typeface="Cooper Black" panose="0208090404030B020404" pitchFamily="18" charset="0"/>
              <a:ea typeface="Corben"/>
              <a:cs typeface="Corben"/>
              <a:sym typeface="Corben"/>
            </a:endParaRPr>
          </a:p>
        </p:txBody>
      </p:sp>
      <p:pic>
        <p:nvPicPr>
          <p:cNvPr id="1439" name="Google Shape;1439;p65" descr="https://blogs.sap.com/wp-content/uploads/2017/08/Develop-Object-Page-simple-example-facets.png"/>
          <p:cNvPicPr preferRelativeResize="0"/>
          <p:nvPr/>
        </p:nvPicPr>
        <p:blipFill rotWithShape="1">
          <a:blip r:embed="rId3">
            <a:alphaModFix/>
          </a:blip>
          <a:srcRect/>
          <a:stretch/>
        </p:blipFill>
        <p:spPr>
          <a:xfrm>
            <a:off x="323603" y="917230"/>
            <a:ext cx="10192461" cy="5445270"/>
          </a:xfrm>
          <a:prstGeom prst="rect">
            <a:avLst/>
          </a:prstGeom>
          <a:noFill/>
          <a:ln>
            <a:noFill/>
          </a:ln>
        </p:spPr>
      </p:pic>
      <p:sp>
        <p:nvSpPr>
          <p:cNvPr id="6"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a:defRPr/>
            </a:pPr>
            <a:r>
              <a:rPr lang="en-US" sz="1600" dirty="0">
                <a:solidFill>
                  <a:srgbClr val="75C042"/>
                </a:solidFill>
                <a:latin typeface="Cambria" panose="02040503050406030204" pitchFamily="18" charset="0"/>
                <a:ea typeface="Cambria" panose="02040503050406030204" pitchFamily="18" charset="0"/>
                <a:cs typeface="Corben"/>
                <a:sym typeface="Corben"/>
              </a:rPr>
              <a:t>www.anubhavtrainings.com</a:t>
            </a:r>
            <a:endParaRPr sz="1600" dirty="0">
              <a:solidFill>
                <a:srgbClr val="75C042"/>
              </a:solidFill>
              <a:latin typeface="Cambria" panose="02040503050406030204" pitchFamily="18" charset="0"/>
              <a:ea typeface="Cambria" panose="02040503050406030204" pitchFamily="18" charset="0"/>
              <a:cs typeface="Corben"/>
              <a:sym typeface="Corben"/>
            </a:endParaRPr>
          </a:p>
        </p:txBody>
      </p:sp>
      <p:pic>
        <p:nvPicPr>
          <p:cNvPr id="7"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443"/>
        <p:cNvGrpSpPr/>
        <p:nvPr/>
      </p:nvGrpSpPr>
      <p:grpSpPr>
        <a:xfrm>
          <a:off x="0" y="0"/>
          <a:ext cx="0" cy="0"/>
          <a:chOff x="0" y="0"/>
          <a:chExt cx="0" cy="0"/>
        </a:xfrm>
      </p:grpSpPr>
      <p:sp>
        <p:nvSpPr>
          <p:cNvPr id="1444" name="Google Shape;1444;p66"/>
          <p:cNvSpPr txBox="1">
            <a:spLocks noGrp="1"/>
          </p:cNvSpPr>
          <p:nvPr>
            <p:ph type="title"/>
          </p:nvPr>
        </p:nvSpPr>
        <p:spPr>
          <a:xfrm>
            <a:off x="193610" y="138229"/>
            <a:ext cx="9421946" cy="528262"/>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833C0B"/>
              </a:buClr>
              <a:buSzPct val="100000"/>
              <a:buFont typeface="Corben"/>
              <a:buNone/>
            </a:pPr>
            <a:r>
              <a:rPr lang="en-US" sz="3600" dirty="0">
                <a:solidFill>
                  <a:srgbClr val="FFC000"/>
                </a:solidFill>
                <a:latin typeface="Cooper Black" panose="0208090404030B020404" pitchFamily="18" charset="0"/>
                <a:ea typeface="Corben"/>
                <a:cs typeface="Corben"/>
                <a:sym typeface="Corben"/>
              </a:rPr>
              <a:t>Annotation Documentation</a:t>
            </a:r>
            <a:endParaRPr sz="3600" dirty="0">
              <a:solidFill>
                <a:srgbClr val="FFC000"/>
              </a:solidFill>
              <a:latin typeface="Cooper Black" panose="0208090404030B020404" pitchFamily="18" charset="0"/>
              <a:ea typeface="Corben"/>
              <a:cs typeface="Corben"/>
              <a:sym typeface="Corben"/>
            </a:endParaRPr>
          </a:p>
        </p:txBody>
      </p:sp>
      <p:sp>
        <p:nvSpPr>
          <p:cNvPr id="1448" name="Google Shape;1448;p66"/>
          <p:cNvSpPr txBox="1"/>
          <p:nvPr/>
        </p:nvSpPr>
        <p:spPr>
          <a:xfrm>
            <a:off x="323766" y="781740"/>
            <a:ext cx="11503204" cy="440056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399" u="sng">
                <a:solidFill>
                  <a:srgbClr val="000000"/>
                </a:solidFill>
                <a:latin typeface="Calibri"/>
                <a:ea typeface="Calibri"/>
                <a:cs typeface="Calibri"/>
                <a:sym typeface="Calibri"/>
                <a:hlinkClick r:id="rId3">
                  <a:extLst>
                    <a:ext uri="{A12FA001-AC4F-418D-AE19-62706E023703}">
                      <ahyp:hlinkClr xmlns:ahyp="http://schemas.microsoft.com/office/drawing/2018/hyperlinkcolor" val="tx"/>
                    </a:ext>
                  </a:extLst>
                </a:hlinkClick>
              </a:rPr>
              <a:t>https://help.sap.com/doc/saphelp_nw75/7.5.5/en-US/63/0ce9b386b84e80bfade96779fbaeec/content.htm?no_cache=true</a:t>
            </a:r>
            <a:endParaRPr sz="2399">
              <a:solidFill>
                <a:srgbClr val="000000"/>
              </a:solidFill>
              <a:latin typeface="Calibri"/>
              <a:ea typeface="Calibri"/>
              <a:cs typeface="Calibri"/>
              <a:sym typeface="Calibri"/>
            </a:endParaRPr>
          </a:p>
          <a:p>
            <a:pPr marL="0" marR="0" lvl="0" indent="0" algn="l" rtl="0">
              <a:spcBef>
                <a:spcPts val="0"/>
              </a:spcBef>
              <a:spcAft>
                <a:spcPts val="0"/>
              </a:spcAft>
              <a:buNone/>
            </a:pPr>
            <a:endParaRPr sz="2399">
              <a:solidFill>
                <a:srgbClr val="000000"/>
              </a:solidFill>
              <a:latin typeface="Calibri"/>
              <a:ea typeface="Calibri"/>
              <a:cs typeface="Calibri"/>
              <a:sym typeface="Calibri"/>
            </a:endParaRPr>
          </a:p>
          <a:p>
            <a:pPr marL="0" marR="0" lvl="0" indent="0" algn="l" rtl="0">
              <a:spcBef>
                <a:spcPts val="0"/>
              </a:spcBef>
              <a:spcAft>
                <a:spcPts val="0"/>
              </a:spcAft>
              <a:buNone/>
            </a:pPr>
            <a:r>
              <a:rPr lang="en-US" sz="2399" u="sng">
                <a:solidFill>
                  <a:srgbClr val="000000"/>
                </a:solidFill>
                <a:latin typeface="Calibri"/>
                <a:ea typeface="Calibri"/>
                <a:cs typeface="Calibri"/>
                <a:sym typeface="Calibri"/>
                <a:hlinkClick r:id="rId4">
                  <a:extLst>
                    <a:ext uri="{A12FA001-AC4F-418D-AE19-62706E023703}">
                      <ahyp:hlinkClr xmlns:ahyp="http://schemas.microsoft.com/office/drawing/2018/hyperlinkcolor" val="tx"/>
                    </a:ext>
                  </a:extLst>
                </a:hlinkClick>
              </a:rPr>
              <a:t>https://ui5.sap.com/#/topic/1cf5c7f5b81c4cb3ba98fd14314d4504</a:t>
            </a:r>
            <a:endParaRPr sz="2399">
              <a:solidFill>
                <a:srgbClr val="000000"/>
              </a:solidFill>
              <a:latin typeface="Calibri"/>
              <a:ea typeface="Calibri"/>
              <a:cs typeface="Calibri"/>
              <a:sym typeface="Calibri"/>
            </a:endParaRPr>
          </a:p>
          <a:p>
            <a:pPr marL="0" marR="0" lvl="0" indent="0" algn="l" rtl="0">
              <a:spcBef>
                <a:spcPts val="0"/>
              </a:spcBef>
              <a:spcAft>
                <a:spcPts val="0"/>
              </a:spcAft>
              <a:buNone/>
            </a:pPr>
            <a:endParaRPr sz="2399">
              <a:solidFill>
                <a:srgbClr val="000000"/>
              </a:solidFill>
              <a:latin typeface="Calibri"/>
              <a:ea typeface="Calibri"/>
              <a:cs typeface="Calibri"/>
              <a:sym typeface="Calibri"/>
            </a:endParaRPr>
          </a:p>
          <a:p>
            <a:pPr marL="0" marR="0" lvl="0" indent="0" algn="l" rtl="0">
              <a:spcBef>
                <a:spcPts val="0"/>
              </a:spcBef>
              <a:spcAft>
                <a:spcPts val="0"/>
              </a:spcAft>
              <a:buNone/>
            </a:pPr>
            <a:r>
              <a:rPr lang="en-US" sz="2000">
                <a:solidFill>
                  <a:srgbClr val="000000"/>
                </a:solidFill>
                <a:latin typeface="Calibri"/>
                <a:ea typeface="Calibri"/>
                <a:cs typeface="Calibri"/>
                <a:sym typeface="Calibri"/>
              </a:rPr>
              <a:t>@UI.SelectionField – Create filter fields on screen 1 (List Report)</a:t>
            </a:r>
            <a:endParaRPr/>
          </a:p>
          <a:p>
            <a:pPr marL="0" marR="0" lvl="0" indent="0" algn="l" rtl="0">
              <a:spcBef>
                <a:spcPts val="0"/>
              </a:spcBef>
              <a:spcAft>
                <a:spcPts val="0"/>
              </a:spcAft>
              <a:buNone/>
            </a:pPr>
            <a:r>
              <a:rPr lang="en-US" sz="2000">
                <a:solidFill>
                  <a:srgbClr val="000000"/>
                </a:solidFill>
                <a:latin typeface="Calibri"/>
                <a:ea typeface="Calibri"/>
                <a:cs typeface="Calibri"/>
                <a:sym typeface="Calibri"/>
              </a:rPr>
              <a:t>@UI.LineItem – Create Columns on first Screen (Table area on list report)</a:t>
            </a:r>
            <a:endParaRPr/>
          </a:p>
          <a:p>
            <a:pPr marL="0" marR="0" lvl="0" indent="0" algn="l" rtl="0">
              <a:spcBef>
                <a:spcPts val="0"/>
              </a:spcBef>
              <a:spcAft>
                <a:spcPts val="0"/>
              </a:spcAft>
              <a:buNone/>
            </a:pPr>
            <a:r>
              <a:rPr lang="en-US" sz="2000">
                <a:solidFill>
                  <a:srgbClr val="000000"/>
                </a:solidFill>
                <a:latin typeface="Calibri"/>
                <a:ea typeface="Calibri"/>
                <a:cs typeface="Calibri"/>
                <a:sym typeface="Calibri"/>
              </a:rPr>
              <a:t>@UI.HeaderInfo – Provide title to the table and arrange header for the object page (second screen)</a:t>
            </a:r>
            <a:endParaRPr/>
          </a:p>
          <a:p>
            <a:pPr marL="0" marR="0" lvl="0" indent="0" algn="l" rtl="0">
              <a:spcBef>
                <a:spcPts val="0"/>
              </a:spcBef>
              <a:spcAft>
                <a:spcPts val="0"/>
              </a:spcAft>
              <a:buNone/>
            </a:pPr>
            <a:r>
              <a:rPr lang="en-US" sz="2000">
                <a:solidFill>
                  <a:srgbClr val="000000"/>
                </a:solidFill>
                <a:latin typeface="Calibri"/>
                <a:ea typeface="Calibri"/>
                <a:cs typeface="Calibri"/>
                <a:sym typeface="Calibri"/>
              </a:rPr>
              <a:t>@UI.Facets – To create tabs on the object page</a:t>
            </a:r>
            <a:endParaRPr/>
          </a:p>
          <a:p>
            <a:pPr marL="0" marR="0" lvl="0" indent="0" algn="l" rtl="0">
              <a:spcBef>
                <a:spcPts val="0"/>
              </a:spcBef>
              <a:spcAft>
                <a:spcPts val="0"/>
              </a:spcAft>
              <a:buNone/>
            </a:pPr>
            <a:r>
              <a:rPr lang="en-US" sz="2000">
                <a:solidFill>
                  <a:srgbClr val="000000"/>
                </a:solidFill>
                <a:latin typeface="Calibri"/>
                <a:ea typeface="Calibri"/>
                <a:cs typeface="Calibri"/>
                <a:sym typeface="Calibri"/>
              </a:rPr>
              <a:t>@UI.Identification – can only be one, Configure default fields on object page (inside facet)</a:t>
            </a:r>
            <a:endParaRPr/>
          </a:p>
          <a:p>
            <a:pPr marL="0" marR="0" lvl="0" indent="0" algn="l" rtl="0">
              <a:spcBef>
                <a:spcPts val="0"/>
              </a:spcBef>
              <a:spcAft>
                <a:spcPts val="0"/>
              </a:spcAft>
              <a:buNone/>
            </a:pPr>
            <a:r>
              <a:rPr lang="en-US" sz="2000">
                <a:solidFill>
                  <a:srgbClr val="000000"/>
                </a:solidFill>
                <a:latin typeface="Calibri"/>
                <a:ea typeface="Calibri"/>
                <a:cs typeface="Calibri"/>
                <a:sym typeface="Calibri"/>
              </a:rPr>
              <a:t>@UI.FieldGroup – To create field groups (group of fields) in a block with label and text</a:t>
            </a:r>
            <a:endParaRPr/>
          </a:p>
          <a:p>
            <a:pPr marL="0" marR="0" lvl="0" indent="0" algn="l" rtl="0">
              <a:spcBef>
                <a:spcPts val="0"/>
              </a:spcBef>
              <a:spcAft>
                <a:spcPts val="0"/>
              </a:spcAft>
              <a:buNone/>
            </a:pPr>
            <a:r>
              <a:rPr lang="en-US" sz="2000">
                <a:solidFill>
                  <a:srgbClr val="000000"/>
                </a:solidFill>
                <a:latin typeface="Calibri"/>
                <a:ea typeface="Calibri"/>
                <a:cs typeface="Calibri"/>
                <a:sym typeface="Calibri"/>
              </a:rPr>
              <a:t>@UI.datapoint – to create a single value to be displayed in a chart or on top of page</a:t>
            </a:r>
            <a:endParaRPr/>
          </a:p>
          <a:p>
            <a:pPr marL="0" marR="0" lvl="0" indent="0" algn="l" rtl="0">
              <a:spcBef>
                <a:spcPts val="0"/>
              </a:spcBef>
              <a:spcAft>
                <a:spcPts val="0"/>
              </a:spcAft>
              <a:buNone/>
            </a:pPr>
            <a:r>
              <a:rPr lang="en-US" sz="2000">
                <a:solidFill>
                  <a:srgbClr val="000000"/>
                </a:solidFill>
                <a:latin typeface="Calibri"/>
                <a:ea typeface="Calibri"/>
                <a:cs typeface="Calibri"/>
                <a:sym typeface="Calibri"/>
              </a:rPr>
              <a:t>@UI.Chart – to create a chart with a particular chart type</a:t>
            </a:r>
            <a:endParaRPr/>
          </a:p>
        </p:txBody>
      </p:sp>
      <p:sp>
        <p:nvSpPr>
          <p:cNvPr id="7"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a:defRPr/>
            </a:pPr>
            <a:r>
              <a:rPr lang="en-US" sz="1600" dirty="0">
                <a:solidFill>
                  <a:srgbClr val="75C042"/>
                </a:solidFill>
                <a:latin typeface="Cambria" panose="02040503050406030204" pitchFamily="18" charset="0"/>
                <a:ea typeface="Cambria" panose="02040503050406030204" pitchFamily="18" charset="0"/>
                <a:cs typeface="Corben"/>
                <a:sym typeface="Corben"/>
              </a:rPr>
              <a:t>www.anubhavtrainings.com</a:t>
            </a:r>
            <a:endParaRPr sz="1600" dirty="0">
              <a:solidFill>
                <a:srgbClr val="75C042"/>
              </a:solidFill>
              <a:latin typeface="Cambria" panose="02040503050406030204" pitchFamily="18" charset="0"/>
              <a:ea typeface="Cambria" panose="02040503050406030204" pitchFamily="18" charset="0"/>
              <a:cs typeface="Corben"/>
              <a:sym typeface="Corben"/>
            </a:endParaRPr>
          </a:p>
        </p:txBody>
      </p:sp>
      <p:pic>
        <p:nvPicPr>
          <p:cNvPr id="8"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470"/>
        <p:cNvGrpSpPr/>
        <p:nvPr/>
      </p:nvGrpSpPr>
      <p:grpSpPr>
        <a:xfrm>
          <a:off x="0" y="0"/>
          <a:ext cx="0" cy="0"/>
          <a:chOff x="0" y="0"/>
          <a:chExt cx="0" cy="0"/>
        </a:xfrm>
      </p:grpSpPr>
      <p:sp>
        <p:nvSpPr>
          <p:cNvPr id="1472" name="Google Shape;1472;p69"/>
          <p:cNvSpPr txBox="1"/>
          <p:nvPr/>
        </p:nvSpPr>
        <p:spPr>
          <a:xfrm>
            <a:off x="224979" y="788088"/>
            <a:ext cx="11806237" cy="369331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dk1"/>
                </a:solidFill>
                <a:latin typeface="Calibri"/>
                <a:ea typeface="Calibri"/>
                <a:cs typeface="Calibri"/>
                <a:sym typeface="Calibri"/>
              </a:rPr>
              <a:t>Behavior definition describes the behavior of the business object in terms of what operations are allowed for our entire BO. If the BO consists of multiple entities (e.g. Travel, Booking, Booking </a:t>
            </a:r>
            <a:r>
              <a:rPr lang="en-US" sz="1800" dirty="0" err="1">
                <a:solidFill>
                  <a:schemeClr val="dk1"/>
                </a:solidFill>
                <a:latin typeface="Calibri"/>
                <a:ea typeface="Calibri"/>
                <a:cs typeface="Calibri"/>
                <a:sym typeface="Calibri"/>
              </a:rPr>
              <a:t>Suppl</a:t>
            </a:r>
            <a:r>
              <a:rPr lang="en-US" sz="1800" dirty="0">
                <a:solidFill>
                  <a:schemeClr val="dk1"/>
                </a:solidFill>
                <a:latin typeface="Calibri"/>
                <a:ea typeface="Calibri"/>
                <a:cs typeface="Calibri"/>
                <a:sym typeface="Calibri"/>
              </a:rPr>
              <a:t>), there is exactly one BDEF which exist for this business object. </a:t>
            </a:r>
            <a:endParaRPr dirty="0"/>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The BDEF will have exactly same name as your root entity, you are not allowed to change the name. We can test our business object once the behavior definition is created. The RAP framework will auto generate all the necessary code behind the scenes to handle the CURD (Create, Update, Read, and Delete) operations on our BO.</a:t>
            </a:r>
            <a:endParaRPr dirty="0"/>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Based on the BDEF, the RAP framework will decide whether it’s a managed or unmanaged scenario. In addition to CURD, we can also maintain the actions, determinations, </a:t>
            </a:r>
            <a:r>
              <a:rPr lang="en-US" sz="1800" dirty="0" err="1">
                <a:solidFill>
                  <a:schemeClr val="dk1"/>
                </a:solidFill>
                <a:latin typeface="Calibri"/>
                <a:ea typeface="Calibri"/>
                <a:cs typeface="Calibri"/>
                <a:sym typeface="Calibri"/>
              </a:rPr>
              <a:t>prechecks</a:t>
            </a:r>
            <a:r>
              <a:rPr lang="en-US" sz="1800" dirty="0">
                <a:solidFill>
                  <a:schemeClr val="dk1"/>
                </a:solidFill>
                <a:latin typeface="Calibri"/>
                <a:ea typeface="Calibri"/>
                <a:cs typeface="Calibri"/>
                <a:sym typeface="Calibri"/>
              </a:rPr>
              <a:t>, validations, draft availability, draft actions etc. as part of </a:t>
            </a:r>
            <a:r>
              <a:rPr lang="en-US" sz="1800" dirty="0" err="1">
                <a:solidFill>
                  <a:schemeClr val="dk1"/>
                </a:solidFill>
                <a:latin typeface="Calibri"/>
                <a:ea typeface="Calibri"/>
                <a:cs typeface="Calibri"/>
                <a:sym typeface="Calibri"/>
              </a:rPr>
              <a:t>behaviour</a:t>
            </a:r>
            <a:r>
              <a:rPr lang="en-US" sz="1800" dirty="0">
                <a:solidFill>
                  <a:schemeClr val="dk1"/>
                </a:solidFill>
                <a:latin typeface="Calibri"/>
                <a:ea typeface="Calibri"/>
                <a:cs typeface="Calibri"/>
                <a:sym typeface="Calibri"/>
              </a:rPr>
              <a:t> definition.</a:t>
            </a:r>
            <a:endParaRPr dirty="0"/>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The name of BDEF is always same name as your BO.</a:t>
            </a:r>
            <a:endParaRPr dirty="0"/>
          </a:p>
          <a:p>
            <a:pPr marL="0" marR="0" lvl="0" indent="0" algn="l" rtl="0">
              <a:spcBef>
                <a:spcPts val="0"/>
              </a:spcBef>
              <a:spcAft>
                <a:spcPts val="0"/>
              </a:spcAft>
              <a:buNone/>
            </a:pPr>
            <a:r>
              <a:rPr lang="en-US" sz="1800" u="sng" dirty="0">
                <a:solidFill>
                  <a:schemeClr val="dk1"/>
                </a:solidFill>
                <a:latin typeface="Calibri"/>
                <a:ea typeface="Calibri"/>
                <a:cs typeface="Calibri"/>
                <a:sym typeface="Calibri"/>
                <a:hlinkClick r:id="rId3">
                  <a:extLst>
                    <a:ext uri="{A12FA001-AC4F-418D-AE19-62706E023703}">
                      <ahyp:hlinkClr xmlns:ahyp="http://schemas.microsoft.com/office/drawing/2018/hyperlinkcolor" val="tx"/>
                    </a:ext>
                  </a:extLst>
                </a:hlinkClick>
              </a:rPr>
              <a:t>https://help.sap.com/docs/ABAP_PLATFORM_NEW/fc4c71aa50014fd1b43721701471913d/761d389302e8463a9c3509907f22f22f.html?q=behavior%20definition#loio761d389302e8463a9c3509907f22f22f__impl_strict_transAct</a:t>
            </a:r>
            <a:endParaRPr sz="1800" dirty="0">
              <a:solidFill>
                <a:schemeClr val="dk1"/>
              </a:solidFill>
              <a:latin typeface="Calibri"/>
              <a:ea typeface="Calibri"/>
              <a:cs typeface="Calibri"/>
              <a:sym typeface="Calibri"/>
            </a:endParaRPr>
          </a:p>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sp>
        <p:nvSpPr>
          <p:cNvPr id="1473" name="Google Shape;1473;p69"/>
          <p:cNvSpPr txBox="1"/>
          <p:nvPr/>
        </p:nvSpPr>
        <p:spPr>
          <a:xfrm>
            <a:off x="191294" y="895"/>
            <a:ext cx="11231710" cy="64620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a:solidFill>
                  <a:srgbClr val="FFC000"/>
                </a:solidFill>
                <a:latin typeface="Cooper Black" panose="0208090404030B020404" pitchFamily="18" charset="0"/>
                <a:ea typeface="Corben"/>
                <a:cs typeface="Corben"/>
                <a:sym typeface="Corben"/>
              </a:rPr>
              <a:t>Behavior Definition (BDEF)</a:t>
            </a:r>
            <a:endParaRPr sz="3599" dirty="0">
              <a:solidFill>
                <a:srgbClr val="FFC000"/>
              </a:solidFill>
              <a:latin typeface="Cooper Black" panose="0208090404030B020404" pitchFamily="18" charset="0"/>
              <a:ea typeface="Corben"/>
              <a:cs typeface="Corben"/>
              <a:sym typeface="Corben"/>
            </a:endParaRPr>
          </a:p>
        </p:txBody>
      </p:sp>
      <p:sp>
        <p:nvSpPr>
          <p:cNvPr id="1476" name="Google Shape;1476;p69"/>
          <p:cNvSpPr/>
          <p:nvPr/>
        </p:nvSpPr>
        <p:spPr>
          <a:xfrm>
            <a:off x="989883" y="4733049"/>
            <a:ext cx="2880320" cy="1512168"/>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lt1"/>
                </a:solidFill>
                <a:latin typeface="Calibri"/>
                <a:ea typeface="Calibri"/>
                <a:cs typeface="Calibri"/>
                <a:sym typeface="Calibri"/>
              </a:rPr>
              <a:t>Business Object</a:t>
            </a:r>
            <a:endParaRPr/>
          </a:p>
          <a:p>
            <a:pPr marL="0" marR="0" lvl="0" indent="0" algn="ctr" rtl="0">
              <a:spcBef>
                <a:spcPts val="0"/>
              </a:spcBef>
              <a:spcAft>
                <a:spcPts val="0"/>
              </a:spcAft>
              <a:buNone/>
            </a:pPr>
            <a:r>
              <a:rPr lang="en-US" sz="1400">
                <a:solidFill>
                  <a:schemeClr val="lt1"/>
                </a:solidFill>
                <a:latin typeface="Calibri"/>
                <a:ea typeface="Calibri"/>
                <a:cs typeface="Calibri"/>
                <a:sym typeface="Calibri"/>
              </a:rPr>
              <a:t>Travel(root)+Booking+Booking Suppl</a:t>
            </a:r>
            <a:endParaRPr sz="1400">
              <a:solidFill>
                <a:schemeClr val="lt1"/>
              </a:solidFill>
              <a:latin typeface="Calibri"/>
              <a:ea typeface="Calibri"/>
              <a:cs typeface="Calibri"/>
              <a:sym typeface="Calibri"/>
            </a:endParaRPr>
          </a:p>
        </p:txBody>
      </p:sp>
      <p:sp>
        <p:nvSpPr>
          <p:cNvPr id="1477" name="Google Shape;1477;p69"/>
          <p:cNvSpPr/>
          <p:nvPr/>
        </p:nvSpPr>
        <p:spPr>
          <a:xfrm>
            <a:off x="7542611" y="4733049"/>
            <a:ext cx="2880320" cy="1512168"/>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lt1"/>
                </a:solidFill>
                <a:latin typeface="Calibri"/>
                <a:ea typeface="Calibri"/>
                <a:cs typeface="Calibri"/>
                <a:sym typeface="Calibri"/>
              </a:rPr>
              <a:t>Behaviour Definition</a:t>
            </a:r>
            <a:endParaRPr sz="1400">
              <a:solidFill>
                <a:schemeClr val="lt1"/>
              </a:solidFill>
              <a:latin typeface="Calibri"/>
              <a:ea typeface="Calibri"/>
              <a:cs typeface="Calibri"/>
              <a:sym typeface="Calibri"/>
            </a:endParaRPr>
          </a:p>
        </p:txBody>
      </p:sp>
      <p:cxnSp>
        <p:nvCxnSpPr>
          <p:cNvPr id="1478" name="Google Shape;1478;p69"/>
          <p:cNvCxnSpPr>
            <a:stCxn id="1476" idx="3"/>
            <a:endCxn id="1477" idx="1"/>
          </p:cNvCxnSpPr>
          <p:nvPr/>
        </p:nvCxnSpPr>
        <p:spPr>
          <a:xfrm>
            <a:off x="3870203" y="5489133"/>
            <a:ext cx="3672300" cy="0"/>
          </a:xfrm>
          <a:prstGeom prst="straightConnector1">
            <a:avLst/>
          </a:prstGeom>
          <a:noFill/>
          <a:ln w="9525" cap="flat" cmpd="sng">
            <a:solidFill>
              <a:schemeClr val="accent1"/>
            </a:solidFill>
            <a:prstDash val="solid"/>
            <a:miter lim="800000"/>
            <a:headEnd type="none" w="sm" len="sm"/>
            <a:tailEnd type="none" w="sm" len="sm"/>
          </a:ln>
        </p:spPr>
      </p:cxnSp>
      <p:sp>
        <p:nvSpPr>
          <p:cNvPr id="1479" name="Google Shape;1479;p69"/>
          <p:cNvSpPr txBox="1"/>
          <p:nvPr/>
        </p:nvSpPr>
        <p:spPr>
          <a:xfrm>
            <a:off x="3942211" y="4949073"/>
            <a:ext cx="3600400"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		      0..1</a:t>
            </a:r>
            <a:endParaRPr/>
          </a:p>
        </p:txBody>
      </p:sp>
      <p:sp>
        <p:nvSpPr>
          <p:cNvPr id="11"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a:defRPr/>
            </a:pPr>
            <a:r>
              <a:rPr lang="en-US" sz="1600" dirty="0">
                <a:solidFill>
                  <a:srgbClr val="75C042"/>
                </a:solidFill>
                <a:latin typeface="Cambria" panose="02040503050406030204" pitchFamily="18" charset="0"/>
                <a:ea typeface="Cambria" panose="02040503050406030204" pitchFamily="18" charset="0"/>
                <a:cs typeface="Corben"/>
                <a:sym typeface="Corben"/>
              </a:rPr>
              <a:t>www.anubhavtrainings.com</a:t>
            </a:r>
            <a:endParaRPr sz="1600" dirty="0">
              <a:solidFill>
                <a:srgbClr val="75C042"/>
              </a:solidFill>
              <a:latin typeface="Cambria" panose="02040503050406030204" pitchFamily="18" charset="0"/>
              <a:ea typeface="Cambria" panose="02040503050406030204" pitchFamily="18" charset="0"/>
              <a:cs typeface="Corben"/>
              <a:sym typeface="Corben"/>
            </a:endParaRPr>
          </a:p>
        </p:txBody>
      </p:sp>
      <p:pic>
        <p:nvPicPr>
          <p:cNvPr id="12"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510"/>
        <p:cNvGrpSpPr/>
        <p:nvPr/>
      </p:nvGrpSpPr>
      <p:grpSpPr>
        <a:xfrm>
          <a:off x="0" y="0"/>
          <a:ext cx="0" cy="0"/>
          <a:chOff x="0" y="0"/>
          <a:chExt cx="0" cy="0"/>
        </a:xfrm>
      </p:grpSpPr>
      <p:sp>
        <p:nvSpPr>
          <p:cNvPr id="1512" name="Google Shape;1512;p73"/>
          <p:cNvSpPr txBox="1"/>
          <p:nvPr/>
        </p:nvSpPr>
        <p:spPr>
          <a:xfrm>
            <a:off x="224979" y="788088"/>
            <a:ext cx="11806237" cy="563231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dk1"/>
                </a:solidFill>
                <a:latin typeface="Calibri"/>
                <a:ea typeface="Calibri"/>
                <a:cs typeface="Calibri"/>
                <a:sym typeface="Calibri"/>
              </a:rPr>
              <a:t>The RAP framework will contain multiple framework generated values when data comes to us in our ABAP code or when we process the BO instance. All the framework generated parameters starts with %</a:t>
            </a:r>
            <a:endParaRPr dirty="0"/>
          </a:p>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b="1" dirty="0">
                <a:solidFill>
                  <a:schemeClr val="dk1"/>
                </a:solidFill>
                <a:latin typeface="Calibri"/>
                <a:ea typeface="Calibri"/>
                <a:cs typeface="Calibri"/>
                <a:sym typeface="Calibri"/>
              </a:rPr>
              <a:t>%CID </a:t>
            </a:r>
            <a:endParaRPr dirty="0"/>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During create mode the primary key of BO instance is not generated, until the save sequence is execute (like late numbering) like in our case the travel id is created after all the validations are passed. We have %CID also known as content id and is used in the OData request to bind the result operation to a name so that it can be referenced in another operation later. I sent a call from my laptop, one of the browser session, so if there is a issue, I only should get the error on my screen. </a:t>
            </a:r>
            <a:endParaRPr dirty="0"/>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It is like a temporary primary key which is given by the RAP framework kept in the transaction buffer to track the user session or our BO instance. Later on once the actual key is generated, the %CID will act like a foreign key to associate with session and will sent back to RAP by us to inform RAP that which session does this operation belongs to.</a:t>
            </a:r>
            <a:endParaRPr dirty="0"/>
          </a:p>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b="1" dirty="0">
                <a:solidFill>
                  <a:schemeClr val="dk1"/>
                </a:solidFill>
                <a:latin typeface="Calibri"/>
                <a:ea typeface="Calibri"/>
                <a:cs typeface="Calibri"/>
                <a:sym typeface="Calibri"/>
              </a:rPr>
              <a:t>%</a:t>
            </a:r>
            <a:r>
              <a:rPr lang="en-US" sz="1800" b="1" dirty="0" err="1">
                <a:solidFill>
                  <a:schemeClr val="dk1"/>
                </a:solidFill>
                <a:latin typeface="Calibri"/>
                <a:ea typeface="Calibri"/>
                <a:cs typeface="Calibri"/>
                <a:sym typeface="Calibri"/>
              </a:rPr>
              <a:t>tkey</a:t>
            </a:r>
            <a:endParaRPr sz="1800" b="1"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When we apply operations on our table like a action. We also receive a table key in our code, and based on that we will reply the RAP that a particular operation on the table was completed. If something goes wrong we will also inform the error to the RAP framework using this table key.</a:t>
            </a:r>
            <a:endParaRPr dirty="0"/>
          </a:p>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%key</a:t>
            </a:r>
            <a:endParaRPr dirty="0"/>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For a single operation like Edit, Delete inside the object page, we will also receive the key of the object which we are editing or deleting.</a:t>
            </a:r>
            <a:endParaRPr sz="1800" dirty="0">
              <a:solidFill>
                <a:schemeClr val="dk1"/>
              </a:solidFill>
              <a:latin typeface="Calibri"/>
              <a:ea typeface="Calibri"/>
              <a:cs typeface="Calibri"/>
              <a:sym typeface="Calibri"/>
            </a:endParaRPr>
          </a:p>
        </p:txBody>
      </p:sp>
      <p:sp>
        <p:nvSpPr>
          <p:cNvPr id="1513" name="Google Shape;1513;p73"/>
          <p:cNvSpPr txBox="1"/>
          <p:nvPr/>
        </p:nvSpPr>
        <p:spPr>
          <a:xfrm>
            <a:off x="191294" y="895"/>
            <a:ext cx="11231710" cy="64620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b="1" dirty="0">
                <a:solidFill>
                  <a:srgbClr val="FFC000"/>
                </a:solidFill>
                <a:latin typeface="Cooper Black" panose="0208090404030B020404" pitchFamily="18" charset="0"/>
                <a:ea typeface="Corben"/>
                <a:cs typeface="Corben"/>
                <a:sym typeface="Corben"/>
              </a:rPr>
              <a:t>Framework Generated IDs</a:t>
            </a:r>
            <a:endParaRPr sz="3599" b="1" dirty="0">
              <a:solidFill>
                <a:srgbClr val="FFC000"/>
              </a:solidFill>
              <a:latin typeface="Cooper Black" panose="0208090404030B020404" pitchFamily="18" charset="0"/>
              <a:ea typeface="Corben"/>
              <a:cs typeface="Corben"/>
              <a:sym typeface="Corben"/>
            </a:endParaRPr>
          </a:p>
        </p:txBody>
      </p:sp>
      <p:sp>
        <p:nvSpPr>
          <p:cNvPr id="7"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a:defRPr/>
            </a:pPr>
            <a:r>
              <a:rPr lang="en-US" sz="1600" dirty="0">
                <a:solidFill>
                  <a:srgbClr val="75C042"/>
                </a:solidFill>
                <a:latin typeface="Cambria" panose="02040503050406030204" pitchFamily="18" charset="0"/>
                <a:ea typeface="Cambria" panose="02040503050406030204" pitchFamily="18" charset="0"/>
                <a:cs typeface="Corben"/>
                <a:sym typeface="Corben"/>
              </a:rPr>
              <a:t>www.anubhavtrainings.com</a:t>
            </a:r>
            <a:endParaRPr sz="1600" dirty="0">
              <a:solidFill>
                <a:srgbClr val="75C042"/>
              </a:solidFill>
              <a:latin typeface="Cambria" panose="02040503050406030204" pitchFamily="18" charset="0"/>
              <a:ea typeface="Cambria" panose="02040503050406030204" pitchFamily="18" charset="0"/>
              <a:cs typeface="Corben"/>
              <a:sym typeface="Corben"/>
            </a:endParaRPr>
          </a:p>
        </p:txBody>
      </p:sp>
      <p:pic>
        <p:nvPicPr>
          <p:cNvPr id="8"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EA8F6A9E-4911-4C13-BF00-4BE4386AE0F7}"/>
              </a:ext>
            </a:extLst>
          </p:cNvPr>
          <p:cNvSpPr/>
          <p:nvPr/>
        </p:nvSpPr>
        <p:spPr>
          <a:xfrm>
            <a:off x="1718111" y="1105227"/>
            <a:ext cx="4889619" cy="840385"/>
          </a:xfrm>
          <a:prstGeom prst="roundRect">
            <a:avLst>
              <a:gd name="adj" fmla="val 18154"/>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Rectangle: Rounded Corners 35">
            <a:extLst>
              <a:ext uri="{FF2B5EF4-FFF2-40B4-BE49-F238E27FC236}">
                <a16:creationId xmlns:a16="http://schemas.microsoft.com/office/drawing/2014/main" id="{AF6E7713-5946-46A4-BF47-B37093B73CC4}"/>
              </a:ext>
            </a:extLst>
          </p:cNvPr>
          <p:cNvSpPr/>
          <p:nvPr/>
        </p:nvSpPr>
        <p:spPr>
          <a:xfrm>
            <a:off x="2134637" y="2352875"/>
            <a:ext cx="4889619" cy="840385"/>
          </a:xfrm>
          <a:prstGeom prst="roundRect">
            <a:avLst>
              <a:gd name="adj" fmla="val 1815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Rectangle: Rounded Corners 36">
            <a:extLst>
              <a:ext uri="{FF2B5EF4-FFF2-40B4-BE49-F238E27FC236}">
                <a16:creationId xmlns:a16="http://schemas.microsoft.com/office/drawing/2014/main" id="{5216E7A0-138C-422D-847B-06FB608C8E01}"/>
              </a:ext>
            </a:extLst>
          </p:cNvPr>
          <p:cNvSpPr/>
          <p:nvPr/>
        </p:nvSpPr>
        <p:spPr>
          <a:xfrm>
            <a:off x="2551163" y="3600523"/>
            <a:ext cx="4889619" cy="840385"/>
          </a:xfrm>
          <a:prstGeom prst="roundRect">
            <a:avLst>
              <a:gd name="adj" fmla="val 18154"/>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Rectangle: Rounded Corners 37">
            <a:extLst>
              <a:ext uri="{FF2B5EF4-FFF2-40B4-BE49-F238E27FC236}">
                <a16:creationId xmlns:a16="http://schemas.microsoft.com/office/drawing/2014/main" id="{2E200DD0-D348-45E6-9B6B-43B966A8FF8C}"/>
              </a:ext>
            </a:extLst>
          </p:cNvPr>
          <p:cNvSpPr/>
          <p:nvPr/>
        </p:nvSpPr>
        <p:spPr>
          <a:xfrm>
            <a:off x="2967689" y="4848171"/>
            <a:ext cx="4889619" cy="840385"/>
          </a:xfrm>
          <a:prstGeom prst="roundRect">
            <a:avLst>
              <a:gd name="adj" fmla="val 18154"/>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3" name="Picture Placeholder 22">
            <a:extLst>
              <a:ext uri="{FF2B5EF4-FFF2-40B4-BE49-F238E27FC236}">
                <a16:creationId xmlns:a16="http://schemas.microsoft.com/office/drawing/2014/main" id="{58189288-4068-4B20-8FAB-92E0830D6B2E}"/>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l="39725" t="7760" r="8472" b="4056"/>
          <a:stretch/>
        </p:blipFill>
        <p:spPr>
          <a:xfrm>
            <a:off x="-1" y="-1"/>
            <a:ext cx="5662364" cy="6858000"/>
          </a:xfrm>
          <a:effectLst>
            <a:outerShdw blurRad="368300" dist="254000" dir="20580000" algn="tl" rotWithShape="0">
              <a:prstClr val="black">
                <a:alpha val="20000"/>
              </a:prstClr>
            </a:outerShdw>
          </a:effectLst>
        </p:spPr>
      </p:pic>
      <p:sp>
        <p:nvSpPr>
          <p:cNvPr id="31" name="Freeform: Shape 30">
            <a:extLst>
              <a:ext uri="{FF2B5EF4-FFF2-40B4-BE49-F238E27FC236}">
                <a16:creationId xmlns:a16="http://schemas.microsoft.com/office/drawing/2014/main" id="{C536E1EE-C900-4048-90CA-E22FBE51EE3B}"/>
              </a:ext>
            </a:extLst>
          </p:cNvPr>
          <p:cNvSpPr/>
          <p:nvPr/>
        </p:nvSpPr>
        <p:spPr>
          <a:xfrm>
            <a:off x="1718111" y="-1"/>
            <a:ext cx="3989979" cy="6814397"/>
          </a:xfrm>
          <a:custGeom>
            <a:avLst/>
            <a:gdLst>
              <a:gd name="connsiteX0" fmla="*/ 0 w 3989979"/>
              <a:gd name="connsiteY0" fmla="*/ 0 h 6814397"/>
              <a:gd name="connsiteX1" fmla="*/ 1282220 w 3989979"/>
              <a:gd name="connsiteY1" fmla="*/ 0 h 6814397"/>
              <a:gd name="connsiteX2" fmla="*/ 1402006 w 3989979"/>
              <a:gd name="connsiteY2" fmla="*/ 94133 h 6814397"/>
              <a:gd name="connsiteX3" fmla="*/ 3989979 w 3989979"/>
              <a:gd name="connsiteY3" fmla="*/ 5581812 h 6814397"/>
              <a:gd name="connsiteX4" fmla="*/ 3908037 w 3989979"/>
              <a:gd name="connsiteY4" fmla="*/ 6664843 h 6814397"/>
              <a:gd name="connsiteX5" fmla="*/ 3881330 w 3989979"/>
              <a:gd name="connsiteY5" fmla="*/ 6814397 h 6814397"/>
              <a:gd name="connsiteX6" fmla="*/ 3889285 w 3989979"/>
              <a:gd name="connsiteY6" fmla="*/ 6709775 h 6814397"/>
              <a:gd name="connsiteX7" fmla="*/ 3898539 w 3989979"/>
              <a:gd name="connsiteY7" fmla="*/ 6343812 h 6814397"/>
              <a:gd name="connsiteX8" fmla="*/ 176735 w 3989979"/>
              <a:gd name="connsiteY8" fmla="*/ 90518 h 6814397"/>
              <a:gd name="connsiteX9" fmla="*/ 0 w 3989979"/>
              <a:gd name="connsiteY9" fmla="*/ 0 h 6814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89979" h="6814397">
                <a:moveTo>
                  <a:pt x="0" y="0"/>
                </a:moveTo>
                <a:lnTo>
                  <a:pt x="1282220" y="0"/>
                </a:lnTo>
                <a:lnTo>
                  <a:pt x="1402006" y="94133"/>
                </a:lnTo>
                <a:cubicBezTo>
                  <a:pt x="2982546" y="1398511"/>
                  <a:pt x="3989979" y="3372512"/>
                  <a:pt x="3989979" y="5581812"/>
                </a:cubicBezTo>
                <a:cubicBezTo>
                  <a:pt x="3989979" y="5950029"/>
                  <a:pt x="3961995" y="6311709"/>
                  <a:pt x="3908037" y="6664843"/>
                </a:cubicBezTo>
                <a:lnTo>
                  <a:pt x="3881330" y="6814397"/>
                </a:lnTo>
                <a:lnTo>
                  <a:pt x="3889285" y="6709775"/>
                </a:lnTo>
                <a:cubicBezTo>
                  <a:pt x="3895430" y="6588564"/>
                  <a:pt x="3898539" y="6466551"/>
                  <a:pt x="3898539" y="6343812"/>
                </a:cubicBezTo>
                <a:cubicBezTo>
                  <a:pt x="3898539" y="3643557"/>
                  <a:pt x="2393609" y="1294797"/>
                  <a:pt x="176735" y="90518"/>
                </a:cubicBezTo>
                <a:lnTo>
                  <a:pt x="0" y="0"/>
                </a:lnTo>
                <a:close/>
              </a:path>
            </a:pathLst>
          </a:custGeom>
          <a:gradFill flip="none" rotWithShape="1">
            <a:gsLst>
              <a:gs pos="3000">
                <a:schemeClr val="accent1"/>
              </a:gs>
              <a:gs pos="100000">
                <a:schemeClr val="accent4"/>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E3F0EA58-87FF-4FBD-A2F2-8C01EFEECAF2}"/>
              </a:ext>
            </a:extLst>
          </p:cNvPr>
          <p:cNvSpPr txBox="1"/>
          <p:nvPr/>
        </p:nvSpPr>
        <p:spPr>
          <a:xfrm>
            <a:off x="5619826" y="1202254"/>
            <a:ext cx="710451" cy="646331"/>
          </a:xfrm>
          <a:prstGeom prst="rect">
            <a:avLst/>
          </a:prstGeom>
          <a:noFill/>
          <a:effectLst>
            <a:outerShdw dist="50800" dir="2700000" algn="tl" rotWithShape="0">
              <a:prstClr val="black">
                <a:alpha val="17000"/>
              </a:prstClr>
            </a:outerShdw>
          </a:effectLst>
        </p:spPr>
        <p:txBody>
          <a:bodyPr wrap="none" rtlCol="0">
            <a:spAutoFit/>
          </a:bodyPr>
          <a:lstStyle/>
          <a:p>
            <a:pPr algn="ctr"/>
            <a:r>
              <a:rPr lang="en-IN" sz="3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01</a:t>
            </a:r>
          </a:p>
        </p:txBody>
      </p:sp>
      <p:sp>
        <p:nvSpPr>
          <p:cNvPr id="42" name="TextBox 41">
            <a:extLst>
              <a:ext uri="{FF2B5EF4-FFF2-40B4-BE49-F238E27FC236}">
                <a16:creationId xmlns:a16="http://schemas.microsoft.com/office/drawing/2014/main" id="{73592A37-8994-4267-A0A4-4F9D2B0CA640}"/>
              </a:ext>
            </a:extLst>
          </p:cNvPr>
          <p:cNvSpPr txBox="1"/>
          <p:nvPr/>
        </p:nvSpPr>
        <p:spPr>
          <a:xfrm>
            <a:off x="6032781" y="2449902"/>
            <a:ext cx="710451" cy="646331"/>
          </a:xfrm>
          <a:prstGeom prst="rect">
            <a:avLst/>
          </a:prstGeom>
          <a:noFill/>
          <a:effectLst>
            <a:outerShdw dist="50800" dir="2700000" algn="tl" rotWithShape="0">
              <a:prstClr val="black">
                <a:alpha val="17000"/>
              </a:prstClr>
            </a:outerShdw>
          </a:effectLst>
        </p:spPr>
        <p:txBody>
          <a:bodyPr wrap="none" rtlCol="0">
            <a:spAutoFit/>
          </a:bodyPr>
          <a:lstStyle/>
          <a:p>
            <a:pPr algn="ctr"/>
            <a:r>
              <a:rPr lang="en-IN" sz="3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02</a:t>
            </a:r>
          </a:p>
        </p:txBody>
      </p:sp>
      <p:sp>
        <p:nvSpPr>
          <p:cNvPr id="43" name="TextBox 42">
            <a:extLst>
              <a:ext uri="{FF2B5EF4-FFF2-40B4-BE49-F238E27FC236}">
                <a16:creationId xmlns:a16="http://schemas.microsoft.com/office/drawing/2014/main" id="{FF2E8B29-6A17-40BB-94A2-F4C43336C48C}"/>
              </a:ext>
            </a:extLst>
          </p:cNvPr>
          <p:cNvSpPr txBox="1"/>
          <p:nvPr/>
        </p:nvSpPr>
        <p:spPr>
          <a:xfrm>
            <a:off x="6475232" y="3697550"/>
            <a:ext cx="710451" cy="646331"/>
          </a:xfrm>
          <a:prstGeom prst="rect">
            <a:avLst/>
          </a:prstGeom>
          <a:noFill/>
          <a:effectLst>
            <a:outerShdw dist="50800" dir="2700000" algn="tl" rotWithShape="0">
              <a:prstClr val="black">
                <a:alpha val="17000"/>
              </a:prstClr>
            </a:outerShdw>
          </a:effectLst>
        </p:spPr>
        <p:txBody>
          <a:bodyPr wrap="none" rtlCol="0">
            <a:spAutoFit/>
          </a:bodyPr>
          <a:lstStyle/>
          <a:p>
            <a:pPr algn="ctr"/>
            <a:r>
              <a:rPr lang="en-IN" sz="3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03</a:t>
            </a:r>
          </a:p>
        </p:txBody>
      </p:sp>
      <p:sp>
        <p:nvSpPr>
          <p:cNvPr id="44" name="TextBox 43">
            <a:extLst>
              <a:ext uri="{FF2B5EF4-FFF2-40B4-BE49-F238E27FC236}">
                <a16:creationId xmlns:a16="http://schemas.microsoft.com/office/drawing/2014/main" id="{D9D30836-9CA2-4FC2-B426-C58A1B77DEBB}"/>
              </a:ext>
            </a:extLst>
          </p:cNvPr>
          <p:cNvSpPr txBox="1"/>
          <p:nvPr/>
        </p:nvSpPr>
        <p:spPr>
          <a:xfrm>
            <a:off x="6868523" y="4945198"/>
            <a:ext cx="710451" cy="646331"/>
          </a:xfrm>
          <a:prstGeom prst="rect">
            <a:avLst/>
          </a:prstGeom>
          <a:noFill/>
          <a:effectLst>
            <a:outerShdw dist="50800" dir="2700000" algn="tl" rotWithShape="0">
              <a:prstClr val="black">
                <a:alpha val="17000"/>
              </a:prstClr>
            </a:outerShdw>
          </a:effectLst>
        </p:spPr>
        <p:txBody>
          <a:bodyPr wrap="none" rtlCol="0">
            <a:spAutoFit/>
          </a:bodyPr>
          <a:lstStyle/>
          <a:p>
            <a:pPr algn="ctr"/>
            <a:r>
              <a:rPr lang="en-IN" sz="3600" b="1">
                <a:solidFill>
                  <a:schemeClr val="bg1"/>
                </a:solidFill>
                <a:latin typeface="Open Sans" panose="020B0606030504020204" pitchFamily="34" charset="0"/>
                <a:ea typeface="Open Sans" panose="020B0606030504020204" pitchFamily="34" charset="0"/>
                <a:cs typeface="Open Sans" panose="020B0606030504020204" pitchFamily="34" charset="0"/>
              </a:rPr>
              <a:t>04</a:t>
            </a:r>
            <a:endParaRPr lang="en-IN" sz="3600"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45" name="Rectangle 44">
            <a:extLst>
              <a:ext uri="{FF2B5EF4-FFF2-40B4-BE49-F238E27FC236}">
                <a16:creationId xmlns:a16="http://schemas.microsoft.com/office/drawing/2014/main" id="{8D598D36-C5FC-4900-B880-D9AEBB01296E}"/>
              </a:ext>
            </a:extLst>
          </p:cNvPr>
          <p:cNvSpPr/>
          <p:nvPr/>
        </p:nvSpPr>
        <p:spPr>
          <a:xfrm>
            <a:off x="7255772" y="937725"/>
            <a:ext cx="2597506" cy="646331"/>
          </a:xfrm>
          <a:prstGeom prst="rect">
            <a:avLst/>
          </a:prstGeom>
        </p:spPr>
        <p:txBody>
          <a:bodyPr wrap="square" lIns="0" rIns="0" anchor="ctr">
            <a:spAutoFit/>
          </a:bodyPr>
          <a:lstStyle/>
          <a:p>
            <a:r>
              <a:rPr lang="en-IN" sz="1800" b="1" dirty="0">
                <a:solidFill>
                  <a:schemeClr val="accent3"/>
                </a:solidFill>
                <a:latin typeface="Open Sans" panose="020B0606030504020204" pitchFamily="34" charset="0"/>
                <a:ea typeface="Open Sans" panose="020B0606030504020204" pitchFamily="34" charset="0"/>
                <a:cs typeface="Open Sans" panose="020B0606030504020204" pitchFamily="34" charset="0"/>
              </a:rPr>
              <a:t>Challenges in ABAP Development</a:t>
            </a:r>
          </a:p>
        </p:txBody>
      </p:sp>
      <p:sp>
        <p:nvSpPr>
          <p:cNvPr id="49" name="Rectangle 48">
            <a:extLst>
              <a:ext uri="{FF2B5EF4-FFF2-40B4-BE49-F238E27FC236}">
                <a16:creationId xmlns:a16="http://schemas.microsoft.com/office/drawing/2014/main" id="{C0874C99-87AF-460C-9044-B8539EAC1769}"/>
              </a:ext>
            </a:extLst>
          </p:cNvPr>
          <p:cNvSpPr/>
          <p:nvPr/>
        </p:nvSpPr>
        <p:spPr>
          <a:xfrm>
            <a:off x="7712976" y="2373010"/>
            <a:ext cx="2597506" cy="369332"/>
          </a:xfrm>
          <a:prstGeom prst="rect">
            <a:avLst/>
          </a:prstGeom>
        </p:spPr>
        <p:txBody>
          <a:bodyPr wrap="square" lIns="0" rIns="0" anchor="ctr">
            <a:spAutoFit/>
          </a:bodyPr>
          <a:lstStyle/>
          <a:p>
            <a:r>
              <a:rPr lang="en-IN" sz="1800" b="1" dirty="0">
                <a:solidFill>
                  <a:schemeClr val="accent6">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Evolution of ABAP</a:t>
            </a:r>
          </a:p>
        </p:txBody>
      </p:sp>
      <p:sp>
        <p:nvSpPr>
          <p:cNvPr id="52" name="Rectangle 51">
            <a:extLst>
              <a:ext uri="{FF2B5EF4-FFF2-40B4-BE49-F238E27FC236}">
                <a16:creationId xmlns:a16="http://schemas.microsoft.com/office/drawing/2014/main" id="{20C13AF4-68B6-4226-9401-EDB6ED0540C2}"/>
              </a:ext>
            </a:extLst>
          </p:cNvPr>
          <p:cNvSpPr/>
          <p:nvPr/>
        </p:nvSpPr>
        <p:spPr>
          <a:xfrm>
            <a:off x="8207924" y="3739022"/>
            <a:ext cx="2597506" cy="369332"/>
          </a:xfrm>
          <a:prstGeom prst="rect">
            <a:avLst/>
          </a:prstGeom>
        </p:spPr>
        <p:txBody>
          <a:bodyPr wrap="square" lIns="0" rIns="0" anchor="ctr">
            <a:spAutoFit/>
          </a:bodyPr>
          <a:lstStyle/>
          <a:p>
            <a:r>
              <a:rPr lang="en-IN" sz="1800" b="1" dirty="0">
                <a:solidFill>
                  <a:schemeClr val="accent3"/>
                </a:solidFill>
                <a:latin typeface="Open Sans" panose="020B0606030504020204" pitchFamily="34" charset="0"/>
                <a:ea typeface="Open Sans" panose="020B0606030504020204" pitchFamily="34" charset="0"/>
                <a:cs typeface="Open Sans" panose="020B0606030504020204" pitchFamily="34" charset="0"/>
              </a:rPr>
              <a:t>RAP introduction</a:t>
            </a:r>
          </a:p>
        </p:txBody>
      </p:sp>
      <p:sp>
        <p:nvSpPr>
          <p:cNvPr id="55" name="Rectangle 54">
            <a:extLst>
              <a:ext uri="{FF2B5EF4-FFF2-40B4-BE49-F238E27FC236}">
                <a16:creationId xmlns:a16="http://schemas.microsoft.com/office/drawing/2014/main" id="{C08D0B4E-C408-458A-9E80-98D57A618BD5}"/>
              </a:ext>
            </a:extLst>
          </p:cNvPr>
          <p:cNvSpPr/>
          <p:nvPr/>
        </p:nvSpPr>
        <p:spPr>
          <a:xfrm>
            <a:off x="8554525" y="4848171"/>
            <a:ext cx="2597506" cy="646331"/>
          </a:xfrm>
          <a:prstGeom prst="rect">
            <a:avLst/>
          </a:prstGeom>
        </p:spPr>
        <p:txBody>
          <a:bodyPr wrap="square" lIns="0" rIns="0" anchor="ctr">
            <a:spAutoFit/>
          </a:bodyPr>
          <a:lstStyle/>
          <a:p>
            <a:r>
              <a:rPr lang="en-IN" sz="1800" b="1">
                <a:solidFill>
                  <a:schemeClr val="accent4"/>
                </a:solidFill>
                <a:latin typeface="Open Sans" panose="020B0606030504020204" pitchFamily="34" charset="0"/>
                <a:ea typeface="Open Sans" panose="020B0606030504020204" pitchFamily="34" charset="0"/>
                <a:cs typeface="Open Sans" panose="020B0606030504020204" pitchFamily="34" charset="0"/>
              </a:rPr>
              <a:t>Business Object and Data Model</a:t>
            </a:r>
            <a:endParaRPr lang="en-IN" sz="1800" b="1" dirty="0">
              <a:solidFill>
                <a:schemeClr val="accent4"/>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2" name="Picture 4">
            <a:extLst>
              <a:ext uri="{FF2B5EF4-FFF2-40B4-BE49-F238E27FC236}">
                <a16:creationId xmlns:a16="http://schemas.microsoft.com/office/drawing/2014/main" id="{0ABA602A-777F-01F1-3482-2AA689766F7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64161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519"/>
        <p:cNvGrpSpPr/>
        <p:nvPr/>
      </p:nvGrpSpPr>
      <p:grpSpPr>
        <a:xfrm>
          <a:off x="0" y="0"/>
          <a:ext cx="0" cy="0"/>
          <a:chOff x="0" y="0"/>
          <a:chExt cx="0" cy="0"/>
        </a:xfrm>
      </p:grpSpPr>
      <p:sp>
        <p:nvSpPr>
          <p:cNvPr id="1521" name="Google Shape;1521;p74"/>
          <p:cNvSpPr txBox="1"/>
          <p:nvPr/>
        </p:nvSpPr>
        <p:spPr>
          <a:xfrm>
            <a:off x="224979" y="788088"/>
            <a:ext cx="11806237" cy="34163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The EML is part of ABAP language that access to RAP BO. Because the consumption of business object via odata protocol requires a Fiori UI or Web API, the EML enables a type-safe access to business object directly. EML interacts with the business object entities (single entity – travel) to perform all the entity operations.</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EML can be used to provide behaviour for business object. For example, we can implement an action that first triggers a create and then a update using the EML. It is one of the best way to consume our RAP framework and Business object using plain ABAP code w/o creating any special API or service.</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Use cases:</a:t>
            </a:r>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Consumption of RAP functionality in Plain ABAP</a:t>
            </a:r>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Testing purpose</a:t>
            </a:r>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Build special business logic</a:t>
            </a:r>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Generate test data</a:t>
            </a:r>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For integration with classic code</a:t>
            </a:r>
            <a:endParaRPr sz="1800">
              <a:solidFill>
                <a:schemeClr val="dk1"/>
              </a:solidFill>
              <a:latin typeface="Calibri"/>
              <a:ea typeface="Calibri"/>
              <a:cs typeface="Calibri"/>
              <a:sym typeface="Calibri"/>
            </a:endParaRPr>
          </a:p>
        </p:txBody>
      </p:sp>
      <p:sp>
        <p:nvSpPr>
          <p:cNvPr id="1522" name="Google Shape;1522;p74"/>
          <p:cNvSpPr txBox="1"/>
          <p:nvPr/>
        </p:nvSpPr>
        <p:spPr>
          <a:xfrm>
            <a:off x="191294" y="895"/>
            <a:ext cx="11231710" cy="64620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a:solidFill>
                  <a:srgbClr val="FFC000"/>
                </a:solidFill>
                <a:latin typeface="Cooper Black" panose="0208090404030B020404" pitchFamily="18" charset="0"/>
                <a:ea typeface="Corben"/>
                <a:cs typeface="Corben"/>
                <a:sym typeface="Corben"/>
              </a:rPr>
              <a:t>EML – Entity Manipulation Language</a:t>
            </a:r>
            <a:endParaRPr sz="3599" dirty="0">
              <a:solidFill>
                <a:srgbClr val="FFC000"/>
              </a:solidFill>
              <a:latin typeface="Cooper Black" panose="0208090404030B020404" pitchFamily="18" charset="0"/>
              <a:ea typeface="Corben"/>
              <a:cs typeface="Corben"/>
              <a:sym typeface="Corben"/>
            </a:endParaRPr>
          </a:p>
        </p:txBody>
      </p:sp>
      <p:sp>
        <p:nvSpPr>
          <p:cNvPr id="7"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a:defRPr/>
            </a:pPr>
            <a:r>
              <a:rPr lang="en-US" sz="1600" dirty="0">
                <a:solidFill>
                  <a:srgbClr val="75C042"/>
                </a:solidFill>
                <a:latin typeface="Cambria" panose="02040503050406030204" pitchFamily="18" charset="0"/>
                <a:ea typeface="Cambria" panose="02040503050406030204" pitchFamily="18" charset="0"/>
                <a:cs typeface="Corben"/>
                <a:sym typeface="Corben"/>
              </a:rPr>
              <a:t>www.anubhavtrainings.com</a:t>
            </a:r>
            <a:endParaRPr sz="1600" dirty="0">
              <a:solidFill>
                <a:srgbClr val="75C042"/>
              </a:solidFill>
              <a:latin typeface="Cambria" panose="02040503050406030204" pitchFamily="18" charset="0"/>
              <a:ea typeface="Cambria" panose="02040503050406030204" pitchFamily="18" charset="0"/>
              <a:cs typeface="Corben"/>
              <a:sym typeface="Corben"/>
            </a:endParaRPr>
          </a:p>
        </p:txBody>
      </p:sp>
      <p:pic>
        <p:nvPicPr>
          <p:cNvPr id="8"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528"/>
        <p:cNvGrpSpPr/>
        <p:nvPr/>
      </p:nvGrpSpPr>
      <p:grpSpPr>
        <a:xfrm>
          <a:off x="0" y="0"/>
          <a:ext cx="0" cy="0"/>
          <a:chOff x="0" y="0"/>
          <a:chExt cx="0" cy="0"/>
        </a:xfrm>
      </p:grpSpPr>
      <p:sp>
        <p:nvSpPr>
          <p:cNvPr id="1530" name="Google Shape;1530;p75"/>
          <p:cNvSpPr txBox="1"/>
          <p:nvPr/>
        </p:nvSpPr>
        <p:spPr>
          <a:xfrm>
            <a:off x="224979" y="788088"/>
            <a:ext cx="11806237" cy="480131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Read operation</a:t>
            </a:r>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Read from Root entity and by the key</a:t>
            </a:r>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Read the root entity with its composition child (travel and booking together)</a:t>
            </a:r>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A read operation always either returns a RESULT 🡺 capture in a internal table</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OR returns an error table called as FAILED 🡺 capture in a internal table</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AND returns an table of messages as REPORTED 🡺 capture in a internal table (other messages)</a:t>
            </a:r>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If we use second option we can specify the associated entity using \_AssociationName</a:t>
            </a:r>
            <a:endParaRPr sz="1800">
              <a:solidFill>
                <a:schemeClr val="dk1"/>
              </a:solidFill>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READ ENTITIES OF </a:t>
            </a:r>
            <a:r>
              <a:rPr lang="en-US" sz="1800" b="1">
                <a:solidFill>
                  <a:schemeClr val="dk1"/>
                </a:solidFill>
                <a:latin typeface="Calibri"/>
                <a:ea typeface="Calibri"/>
                <a:cs typeface="Calibri"/>
                <a:sym typeface="Calibri"/>
              </a:rPr>
              <a:t>RootEntityName</a:t>
            </a:r>
            <a:endParaRPr sz="1800" b="1">
              <a:solidFill>
                <a:schemeClr val="dk1"/>
              </a:solidFill>
              <a:latin typeface="Calibri"/>
              <a:ea typeface="Calibri"/>
              <a:cs typeface="Calibri"/>
              <a:sym typeface="Calibri"/>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ENTITY </a:t>
            </a:r>
            <a:r>
              <a:rPr lang="en-US" sz="1800" b="1">
                <a:solidFill>
                  <a:schemeClr val="dk1"/>
                </a:solidFill>
                <a:latin typeface="Calibri"/>
                <a:ea typeface="Calibri"/>
                <a:cs typeface="Calibri"/>
                <a:sym typeface="Calibri"/>
              </a:rPr>
              <a:t>EntityAlias </a:t>
            </a:r>
            <a:r>
              <a:rPr lang="en-US" sz="1800">
                <a:solidFill>
                  <a:schemeClr val="dk1"/>
                </a:solidFill>
                <a:latin typeface="Calibri"/>
                <a:ea typeface="Calibri"/>
                <a:cs typeface="Calibri"/>
                <a:sym typeface="Calibri"/>
              </a:rPr>
              <a:t>FROM keys ---(primary key value)</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RESULT lt_result</a:t>
            </a: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BY </a:t>
            </a:r>
            <a:r>
              <a:rPr lang="en-US" sz="1800" b="1">
                <a:solidFill>
                  <a:schemeClr val="dk1"/>
                </a:solidFill>
                <a:latin typeface="Calibri"/>
                <a:ea typeface="Calibri"/>
                <a:cs typeface="Calibri"/>
                <a:sym typeface="Calibri"/>
              </a:rPr>
              <a:t>\_Composition </a:t>
            </a:r>
            <a:r>
              <a:rPr lang="en-US" sz="1800">
                <a:solidFill>
                  <a:schemeClr val="dk1"/>
                </a:solidFill>
                <a:latin typeface="Calibri"/>
                <a:ea typeface="Calibri"/>
                <a:cs typeface="Calibri"/>
                <a:sym typeface="Calibri"/>
              </a:rPr>
              <a:t>FROM child_keys</a:t>
            </a: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RESULT lt_result_child</a:t>
            </a: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FAILED lt_failed</a:t>
            </a: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REPORTED lt_reported.</a:t>
            </a:r>
            <a:endParaRPr sz="1800">
              <a:solidFill>
                <a:schemeClr val="dk1"/>
              </a:solidFill>
              <a:latin typeface="Calibri"/>
              <a:ea typeface="Calibri"/>
              <a:cs typeface="Calibri"/>
              <a:sym typeface="Calibri"/>
            </a:endParaRPr>
          </a:p>
        </p:txBody>
      </p:sp>
      <p:sp>
        <p:nvSpPr>
          <p:cNvPr id="1531" name="Google Shape;1531;p75"/>
          <p:cNvSpPr txBox="1"/>
          <p:nvPr/>
        </p:nvSpPr>
        <p:spPr>
          <a:xfrm>
            <a:off x="191294" y="895"/>
            <a:ext cx="11231710" cy="64620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a:solidFill>
                  <a:srgbClr val="FFC000"/>
                </a:solidFill>
                <a:latin typeface="Cooper Black" panose="0208090404030B020404" pitchFamily="18" charset="0"/>
                <a:ea typeface="Corben"/>
                <a:cs typeface="Corben"/>
                <a:sym typeface="Corben"/>
              </a:rPr>
              <a:t>Syntax for EML</a:t>
            </a:r>
            <a:endParaRPr sz="3599" dirty="0">
              <a:solidFill>
                <a:srgbClr val="FFC000"/>
              </a:solidFill>
              <a:latin typeface="Cooper Black" panose="0208090404030B020404" pitchFamily="18" charset="0"/>
              <a:ea typeface="Corben"/>
              <a:cs typeface="Corben"/>
              <a:sym typeface="Corben"/>
            </a:endParaRPr>
          </a:p>
        </p:txBody>
      </p:sp>
      <p:sp>
        <p:nvSpPr>
          <p:cNvPr id="7"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a:defRPr/>
            </a:pPr>
            <a:r>
              <a:rPr lang="en-US" sz="1600" dirty="0">
                <a:solidFill>
                  <a:srgbClr val="75C042"/>
                </a:solidFill>
                <a:latin typeface="Cambria" panose="02040503050406030204" pitchFamily="18" charset="0"/>
                <a:ea typeface="Cambria" panose="02040503050406030204" pitchFamily="18" charset="0"/>
                <a:cs typeface="Corben"/>
                <a:sym typeface="Corben"/>
              </a:rPr>
              <a:t>www.anubhavtrainings.com</a:t>
            </a:r>
            <a:endParaRPr sz="1600" dirty="0">
              <a:solidFill>
                <a:srgbClr val="75C042"/>
              </a:solidFill>
              <a:latin typeface="Cambria" panose="02040503050406030204" pitchFamily="18" charset="0"/>
              <a:ea typeface="Cambria" panose="02040503050406030204" pitchFamily="18" charset="0"/>
              <a:cs typeface="Corben"/>
              <a:sym typeface="Corben"/>
            </a:endParaRPr>
          </a:p>
        </p:txBody>
      </p:sp>
      <p:pic>
        <p:nvPicPr>
          <p:cNvPr id="8"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537"/>
        <p:cNvGrpSpPr/>
        <p:nvPr/>
      </p:nvGrpSpPr>
      <p:grpSpPr>
        <a:xfrm>
          <a:off x="0" y="0"/>
          <a:ext cx="0" cy="0"/>
          <a:chOff x="0" y="0"/>
          <a:chExt cx="0" cy="0"/>
        </a:xfrm>
      </p:grpSpPr>
      <p:sp>
        <p:nvSpPr>
          <p:cNvPr id="1539" name="Google Shape;1539;p76"/>
          <p:cNvSpPr txBox="1"/>
          <p:nvPr/>
        </p:nvSpPr>
        <p:spPr>
          <a:xfrm>
            <a:off x="224979" y="836712"/>
            <a:ext cx="11806237" cy="440120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a:solidFill>
                  <a:schemeClr val="dk1"/>
                </a:solidFill>
                <a:latin typeface="Calibri"/>
                <a:ea typeface="Calibri"/>
                <a:cs typeface="Calibri"/>
                <a:sym typeface="Calibri"/>
              </a:rPr>
              <a:t>MODIFY ENTITY OF </a:t>
            </a:r>
            <a:r>
              <a:rPr lang="en-US" sz="2800" b="1">
                <a:solidFill>
                  <a:schemeClr val="dk1"/>
                </a:solidFill>
                <a:latin typeface="Calibri"/>
                <a:ea typeface="Calibri"/>
                <a:cs typeface="Calibri"/>
                <a:sym typeface="Calibri"/>
              </a:rPr>
              <a:t>EntityName</a:t>
            </a:r>
            <a:r>
              <a:rPr lang="en-US" sz="2800">
                <a:solidFill>
                  <a:schemeClr val="dk1"/>
                </a:solidFill>
                <a:latin typeface="Calibri"/>
                <a:ea typeface="Calibri"/>
                <a:cs typeface="Calibri"/>
                <a:sym typeface="Calibri"/>
              </a:rPr>
              <a:t> AS alias_name</a:t>
            </a:r>
            <a:endParaRPr sz="2800">
              <a:solidFill>
                <a:schemeClr val="dk1"/>
              </a:solidFill>
              <a:latin typeface="Calibri"/>
              <a:ea typeface="Calibri"/>
              <a:cs typeface="Calibri"/>
              <a:sym typeface="Calibri"/>
            </a:endParaRPr>
          </a:p>
          <a:p>
            <a:pPr marL="0" marR="0" lvl="0" indent="0" algn="l" rtl="0">
              <a:spcBef>
                <a:spcPts val="0"/>
              </a:spcBef>
              <a:spcAft>
                <a:spcPts val="0"/>
              </a:spcAft>
              <a:buNone/>
            </a:pPr>
            <a:r>
              <a:rPr lang="en-US" sz="2800">
                <a:solidFill>
                  <a:schemeClr val="dk1"/>
                </a:solidFill>
                <a:latin typeface="Calibri"/>
                <a:ea typeface="Calibri"/>
                <a:cs typeface="Calibri"/>
                <a:sym typeface="Calibri"/>
              </a:rPr>
              <a:t>ENTITY </a:t>
            </a:r>
            <a:r>
              <a:rPr lang="en-US" sz="2800" b="1">
                <a:solidFill>
                  <a:schemeClr val="dk1"/>
                </a:solidFill>
                <a:latin typeface="Calibri"/>
                <a:ea typeface="Calibri"/>
                <a:cs typeface="Calibri"/>
                <a:sym typeface="Calibri"/>
              </a:rPr>
              <a:t>EntityName</a:t>
            </a:r>
            <a:endParaRPr sz="2800" b="1">
              <a:solidFill>
                <a:schemeClr val="dk1"/>
              </a:solidFill>
              <a:latin typeface="Calibri"/>
              <a:ea typeface="Calibri"/>
              <a:cs typeface="Calibri"/>
              <a:sym typeface="Calibri"/>
            </a:endParaRPr>
          </a:p>
          <a:p>
            <a:pPr marL="0" marR="0" lvl="0" indent="0" algn="l" rtl="0">
              <a:spcBef>
                <a:spcPts val="0"/>
              </a:spcBef>
              <a:spcAft>
                <a:spcPts val="0"/>
              </a:spcAft>
              <a:buNone/>
            </a:pPr>
            <a:r>
              <a:rPr lang="en-US" sz="2800">
                <a:solidFill>
                  <a:schemeClr val="dk1"/>
                </a:solidFill>
                <a:latin typeface="Calibri"/>
                <a:ea typeface="Calibri"/>
                <a:cs typeface="Calibri"/>
                <a:sym typeface="Calibri"/>
              </a:rPr>
              <a:t>CREATE FROM lt_create</a:t>
            </a:r>
            <a:endParaRPr sz="2800">
              <a:solidFill>
                <a:schemeClr val="dk1"/>
              </a:solidFill>
              <a:latin typeface="Calibri"/>
              <a:ea typeface="Calibri"/>
              <a:cs typeface="Calibri"/>
              <a:sym typeface="Calibri"/>
            </a:endParaRPr>
          </a:p>
          <a:p>
            <a:pPr marL="0" marR="0" lvl="0" indent="0" algn="l" rtl="0">
              <a:spcBef>
                <a:spcPts val="0"/>
              </a:spcBef>
              <a:spcAft>
                <a:spcPts val="0"/>
              </a:spcAft>
              <a:buNone/>
            </a:pPr>
            <a:r>
              <a:rPr lang="en-US" sz="2800">
                <a:solidFill>
                  <a:schemeClr val="dk1"/>
                </a:solidFill>
                <a:latin typeface="Calibri"/>
                <a:ea typeface="Calibri"/>
                <a:cs typeface="Calibri"/>
                <a:sym typeface="Calibri"/>
              </a:rPr>
              <a:t>UPDATE FROM lt_update</a:t>
            </a:r>
            <a:endParaRPr sz="2800">
              <a:solidFill>
                <a:schemeClr val="dk1"/>
              </a:solidFill>
              <a:latin typeface="Calibri"/>
              <a:ea typeface="Calibri"/>
              <a:cs typeface="Calibri"/>
              <a:sym typeface="Calibri"/>
            </a:endParaRPr>
          </a:p>
          <a:p>
            <a:pPr marL="0" marR="0" lvl="0" indent="0" algn="l" rtl="0">
              <a:spcBef>
                <a:spcPts val="0"/>
              </a:spcBef>
              <a:spcAft>
                <a:spcPts val="0"/>
              </a:spcAft>
              <a:buNone/>
            </a:pPr>
            <a:r>
              <a:rPr lang="en-US" sz="2800">
                <a:solidFill>
                  <a:schemeClr val="dk1"/>
                </a:solidFill>
                <a:latin typeface="Calibri"/>
                <a:ea typeface="Calibri"/>
                <a:cs typeface="Calibri"/>
                <a:sym typeface="Calibri"/>
              </a:rPr>
              <a:t>DELETE FROM lt_delete</a:t>
            </a:r>
            <a:endParaRPr sz="2800">
              <a:solidFill>
                <a:schemeClr val="dk1"/>
              </a:solidFill>
              <a:latin typeface="Calibri"/>
              <a:ea typeface="Calibri"/>
              <a:cs typeface="Calibri"/>
              <a:sym typeface="Calibri"/>
            </a:endParaRPr>
          </a:p>
          <a:p>
            <a:pPr marL="0" marR="0" lvl="0" indent="0" algn="l" rtl="0">
              <a:spcBef>
                <a:spcPts val="0"/>
              </a:spcBef>
              <a:spcAft>
                <a:spcPts val="0"/>
              </a:spcAft>
              <a:buNone/>
            </a:pPr>
            <a:r>
              <a:rPr lang="en-US" sz="2800">
                <a:solidFill>
                  <a:schemeClr val="dk1"/>
                </a:solidFill>
                <a:latin typeface="Calibri"/>
                <a:ea typeface="Calibri"/>
                <a:cs typeface="Calibri"/>
                <a:sym typeface="Calibri"/>
              </a:rPr>
              <a:t>CREATE BY </a:t>
            </a:r>
            <a:r>
              <a:rPr lang="en-US" sz="2800" b="1">
                <a:solidFill>
                  <a:schemeClr val="dk1"/>
                </a:solidFill>
                <a:latin typeface="Calibri"/>
                <a:ea typeface="Calibri"/>
                <a:cs typeface="Calibri"/>
                <a:sym typeface="Calibri"/>
              </a:rPr>
              <a:t>\_AssociationName</a:t>
            </a:r>
            <a:r>
              <a:rPr lang="en-US" sz="2800">
                <a:solidFill>
                  <a:schemeClr val="dk1"/>
                </a:solidFill>
                <a:latin typeface="Calibri"/>
                <a:ea typeface="Calibri"/>
                <a:cs typeface="Calibri"/>
                <a:sym typeface="Calibri"/>
              </a:rPr>
              <a:t> FROM lt_instance_cba</a:t>
            </a:r>
            <a:endParaRPr sz="2800">
              <a:solidFill>
                <a:schemeClr val="dk1"/>
              </a:solidFill>
              <a:latin typeface="Calibri"/>
              <a:ea typeface="Calibri"/>
              <a:cs typeface="Calibri"/>
              <a:sym typeface="Calibri"/>
            </a:endParaRPr>
          </a:p>
          <a:p>
            <a:pPr marL="0" marR="0" lvl="0" indent="0" algn="l" rtl="0">
              <a:spcBef>
                <a:spcPts val="0"/>
              </a:spcBef>
              <a:spcAft>
                <a:spcPts val="0"/>
              </a:spcAft>
              <a:buNone/>
            </a:pPr>
            <a:r>
              <a:rPr lang="en-US" sz="2800">
                <a:solidFill>
                  <a:schemeClr val="dk1"/>
                </a:solidFill>
                <a:latin typeface="Calibri"/>
                <a:ea typeface="Calibri"/>
                <a:cs typeface="Calibri"/>
                <a:sym typeface="Calibri"/>
              </a:rPr>
              <a:t>RESULT lt_result</a:t>
            </a:r>
            <a:endParaRPr sz="2800">
              <a:solidFill>
                <a:schemeClr val="dk1"/>
              </a:solidFill>
              <a:latin typeface="Calibri"/>
              <a:ea typeface="Calibri"/>
              <a:cs typeface="Calibri"/>
              <a:sym typeface="Calibri"/>
            </a:endParaRPr>
          </a:p>
          <a:p>
            <a:pPr marL="0" marR="0" lvl="0" indent="0" algn="l" rtl="0">
              <a:spcBef>
                <a:spcPts val="0"/>
              </a:spcBef>
              <a:spcAft>
                <a:spcPts val="0"/>
              </a:spcAft>
              <a:buNone/>
            </a:pPr>
            <a:r>
              <a:rPr lang="en-US" sz="2800">
                <a:solidFill>
                  <a:schemeClr val="dk1"/>
                </a:solidFill>
                <a:latin typeface="Calibri"/>
                <a:ea typeface="Calibri"/>
                <a:cs typeface="Calibri"/>
                <a:sym typeface="Calibri"/>
              </a:rPr>
              <a:t>FAILED lt_failed</a:t>
            </a:r>
            <a:endParaRPr sz="2800">
              <a:solidFill>
                <a:schemeClr val="dk1"/>
              </a:solidFill>
              <a:latin typeface="Calibri"/>
              <a:ea typeface="Calibri"/>
              <a:cs typeface="Calibri"/>
              <a:sym typeface="Calibri"/>
            </a:endParaRPr>
          </a:p>
          <a:p>
            <a:pPr marL="0" marR="0" lvl="0" indent="0" algn="l" rtl="0">
              <a:spcBef>
                <a:spcPts val="0"/>
              </a:spcBef>
              <a:spcAft>
                <a:spcPts val="0"/>
              </a:spcAft>
              <a:buNone/>
            </a:pPr>
            <a:r>
              <a:rPr lang="en-US" sz="2800">
                <a:solidFill>
                  <a:schemeClr val="dk1"/>
                </a:solidFill>
                <a:latin typeface="Calibri"/>
                <a:ea typeface="Calibri"/>
                <a:cs typeface="Calibri"/>
                <a:sym typeface="Calibri"/>
              </a:rPr>
              <a:t>REPORTED lt_messages</a:t>
            </a:r>
            <a:endParaRPr sz="2800">
              <a:solidFill>
                <a:schemeClr val="dk1"/>
              </a:solidFill>
              <a:latin typeface="Calibri"/>
              <a:ea typeface="Calibri"/>
              <a:cs typeface="Calibri"/>
              <a:sym typeface="Calibri"/>
            </a:endParaRPr>
          </a:p>
          <a:p>
            <a:pPr marL="0" marR="0" lvl="0" indent="0" algn="l" rtl="0">
              <a:spcBef>
                <a:spcPts val="0"/>
              </a:spcBef>
              <a:spcAft>
                <a:spcPts val="0"/>
              </a:spcAft>
              <a:buNone/>
            </a:pPr>
            <a:r>
              <a:rPr lang="en-US" sz="2800">
                <a:solidFill>
                  <a:schemeClr val="dk1"/>
                </a:solidFill>
                <a:latin typeface="Calibri"/>
                <a:ea typeface="Calibri"/>
                <a:cs typeface="Calibri"/>
                <a:sym typeface="Calibri"/>
              </a:rPr>
              <a:t>MAPPED lt_mapped. </a:t>
            </a:r>
            <a:endParaRPr/>
          </a:p>
        </p:txBody>
      </p:sp>
      <p:sp>
        <p:nvSpPr>
          <p:cNvPr id="1540" name="Google Shape;1540;p76"/>
          <p:cNvSpPr txBox="1"/>
          <p:nvPr/>
        </p:nvSpPr>
        <p:spPr>
          <a:xfrm>
            <a:off x="191294" y="895"/>
            <a:ext cx="11231710" cy="64620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a:solidFill>
                  <a:srgbClr val="FFC000"/>
                </a:solidFill>
                <a:latin typeface="Cooper Black" panose="0208090404030B020404" pitchFamily="18" charset="0"/>
                <a:ea typeface="Corben"/>
                <a:cs typeface="Corben"/>
                <a:sym typeface="Corben"/>
              </a:rPr>
              <a:t>Update and Delete operations</a:t>
            </a:r>
            <a:endParaRPr sz="3599" dirty="0">
              <a:solidFill>
                <a:srgbClr val="FFC000"/>
              </a:solidFill>
              <a:latin typeface="Cooper Black" panose="0208090404030B020404" pitchFamily="18" charset="0"/>
              <a:ea typeface="Corben"/>
              <a:cs typeface="Corben"/>
              <a:sym typeface="Corben"/>
            </a:endParaRPr>
          </a:p>
        </p:txBody>
      </p:sp>
      <p:sp>
        <p:nvSpPr>
          <p:cNvPr id="7"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a:defRPr/>
            </a:pPr>
            <a:r>
              <a:rPr lang="en-US" sz="1600" dirty="0">
                <a:solidFill>
                  <a:srgbClr val="75C042"/>
                </a:solidFill>
                <a:latin typeface="Cambria" panose="02040503050406030204" pitchFamily="18" charset="0"/>
                <a:ea typeface="Cambria" panose="02040503050406030204" pitchFamily="18" charset="0"/>
                <a:cs typeface="Corben"/>
                <a:sym typeface="Corben"/>
              </a:rPr>
              <a:t>www.anubhavtrainings.com</a:t>
            </a:r>
            <a:endParaRPr sz="1600" dirty="0">
              <a:solidFill>
                <a:srgbClr val="75C042"/>
              </a:solidFill>
              <a:latin typeface="Cambria" panose="02040503050406030204" pitchFamily="18" charset="0"/>
              <a:ea typeface="Cambria" panose="02040503050406030204" pitchFamily="18" charset="0"/>
              <a:cs typeface="Corben"/>
              <a:sym typeface="Corben"/>
            </a:endParaRPr>
          </a:p>
        </p:txBody>
      </p:sp>
      <p:pic>
        <p:nvPicPr>
          <p:cNvPr id="8"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1CCC554-5F5F-4C41-842A-E233080CC55E}"/>
              </a:ext>
            </a:extLst>
          </p:cNvPr>
          <p:cNvSpPr>
            <a:spLocks noGrp="1"/>
          </p:cNvSpPr>
          <p:nvPr>
            <p:ph type="sldNum" sz="quarter" idx="12"/>
          </p:nvPr>
        </p:nvSpPr>
        <p:spPr>
          <a:xfrm>
            <a:off x="11701102" y="6446501"/>
            <a:ext cx="330114" cy="366087"/>
          </a:xfrm>
        </p:spPr>
        <p:txBody>
          <a:bodyPr/>
          <a:lstStyle/>
          <a:p>
            <a:fld id="{96E69268-9C8B-4EBF-A9EE-DC5DC2D48DC3}" type="slidenum">
              <a:rPr lang="en-US" sz="1333"/>
              <a:pPr/>
              <a:t>33</a:t>
            </a:fld>
            <a:endParaRPr lang="en-US" sz="1333" dirty="0">
              <a:latin typeface="Segoe UI Black" panose="020B0A02040204020203" pitchFamily="34" charset="0"/>
              <a:ea typeface="Segoe UI Black" panose="020B0A02040204020203" pitchFamily="34" charset="0"/>
            </a:endParaRPr>
          </a:p>
        </p:txBody>
      </p:sp>
      <p:sp>
        <p:nvSpPr>
          <p:cNvPr id="87" name="TextBox 86">
            <a:extLst>
              <a:ext uri="{FF2B5EF4-FFF2-40B4-BE49-F238E27FC236}">
                <a16:creationId xmlns:a16="http://schemas.microsoft.com/office/drawing/2014/main" id="{A775FDA3-5EF9-E28D-894C-872BB03E42EE}"/>
              </a:ext>
            </a:extLst>
          </p:cNvPr>
          <p:cNvSpPr txBox="1"/>
          <p:nvPr/>
        </p:nvSpPr>
        <p:spPr>
          <a:xfrm>
            <a:off x="224979" y="788088"/>
            <a:ext cx="11806237" cy="3693319"/>
          </a:xfrm>
          <a:prstGeom prst="rect">
            <a:avLst/>
          </a:prstGeom>
          <a:noFill/>
        </p:spPr>
        <p:txBody>
          <a:bodyPr wrap="square" rtlCol="0">
            <a:spAutoFit/>
          </a:bodyPr>
          <a:lstStyle/>
          <a:p>
            <a:r>
              <a:rPr lang="en-IN" sz="1800" dirty="0"/>
              <a:t>Local types for global classes are the bunch of data types and classes with a single global class. It can be defined to ensure better structure of implementation of global class.</a:t>
            </a:r>
          </a:p>
          <a:p>
            <a:endParaRPr lang="en-IN" sz="1800" dirty="0"/>
          </a:p>
          <a:p>
            <a:r>
              <a:rPr lang="en-IN" sz="1800" dirty="0"/>
              <a:t>Imagine we are developing an application which requires so many classes, each class will have a few methods only.</a:t>
            </a:r>
          </a:p>
          <a:p>
            <a:pPr marL="342900" indent="-342900">
              <a:buAutoNum type="arabicPeriod"/>
            </a:pPr>
            <a:r>
              <a:rPr lang="en-IN" sz="1800" dirty="0"/>
              <a:t>More number of classes in our application will cause excessive modularization and confusion among our developers.</a:t>
            </a:r>
          </a:p>
          <a:p>
            <a:pPr marL="342900" indent="-342900">
              <a:buAutoNum type="arabicPeriod"/>
            </a:pPr>
            <a:r>
              <a:rPr lang="en-IN" sz="1800" dirty="0"/>
              <a:t>More number of global classes, will increase the chance of code being exposed to other programs which we want to keep as private.</a:t>
            </a:r>
          </a:p>
          <a:p>
            <a:pPr marL="342900" indent="-342900">
              <a:buAutoNum type="arabicPeriod"/>
            </a:pPr>
            <a:r>
              <a:rPr lang="en-IN" sz="1800" dirty="0"/>
              <a:t>We need a mechanism which is a good trade-off between modularization, reuse and maintenance w/o exposing too much functionality to the caller of our application code. We should never have too many objects, especially when each class have just a few methods.</a:t>
            </a:r>
          </a:p>
          <a:p>
            <a:pPr marL="342900" indent="-342900">
              <a:buAutoNum type="arabicPeriod"/>
            </a:pPr>
            <a:r>
              <a:rPr lang="en-IN" sz="1800" dirty="0"/>
              <a:t>At times, we need to add only a few functions inside a class but likewise we need so many </a:t>
            </a:r>
            <a:r>
              <a:rPr lang="en-IN" sz="1800" dirty="0" err="1"/>
              <a:t>many</a:t>
            </a:r>
            <a:r>
              <a:rPr lang="en-IN" sz="1800" dirty="0"/>
              <a:t> classes, managing these classes and their lifecycle including transport will be a big task inviting maintenance also for future and making over all design very complex.</a:t>
            </a:r>
          </a:p>
        </p:txBody>
      </p:sp>
      <p:sp>
        <p:nvSpPr>
          <p:cNvPr id="90" name="TextBox 89">
            <a:extLst>
              <a:ext uri="{FF2B5EF4-FFF2-40B4-BE49-F238E27FC236}">
                <a16:creationId xmlns:a16="http://schemas.microsoft.com/office/drawing/2014/main" id="{C8312175-0071-5A91-06A9-3499F67EC833}"/>
              </a:ext>
            </a:extLst>
          </p:cNvPr>
          <p:cNvSpPr txBox="1"/>
          <p:nvPr/>
        </p:nvSpPr>
        <p:spPr>
          <a:xfrm>
            <a:off x="191294" y="895"/>
            <a:ext cx="11231710" cy="646203"/>
          </a:xfrm>
          <a:prstGeom prst="rect">
            <a:avLst/>
          </a:prstGeom>
          <a:noFill/>
        </p:spPr>
        <p:txBody>
          <a:bodyPr wrap="square" rtlCol="0">
            <a:spAutoFit/>
          </a:bodyPr>
          <a:lstStyle/>
          <a:p>
            <a:r>
              <a:rPr lang="en-US" sz="3599" dirty="0">
                <a:latin typeface="Cooper Black" panose="0208090404030B020404" pitchFamily="18" charset="0"/>
              </a:rPr>
              <a:t>Class Pool</a:t>
            </a:r>
            <a:endParaRPr lang="en-IN" sz="3599" dirty="0">
              <a:latin typeface="Cooper Black" panose="0208090404030B020404" pitchFamily="18" charset="0"/>
            </a:endParaRPr>
          </a:p>
        </p:txBody>
      </p:sp>
      <p:sp>
        <p:nvSpPr>
          <p:cNvPr id="2" name="TextBox 1">
            <a:extLst>
              <a:ext uri="{FF2B5EF4-FFF2-40B4-BE49-F238E27FC236}">
                <a16:creationId xmlns:a16="http://schemas.microsoft.com/office/drawing/2014/main" id="{0B33C8CC-0F2E-5DA3-7FA8-B6BA9EE56AA2}"/>
              </a:ext>
            </a:extLst>
          </p:cNvPr>
          <p:cNvSpPr txBox="1"/>
          <p:nvPr/>
        </p:nvSpPr>
        <p:spPr>
          <a:xfrm>
            <a:off x="9249806" y="6491044"/>
            <a:ext cx="2961680" cy="276999"/>
          </a:xfrm>
          <a:prstGeom prst="rect">
            <a:avLst/>
          </a:prstGeom>
          <a:noFill/>
        </p:spPr>
        <p:txBody>
          <a:bodyPr wrap="square" rtlCol="0">
            <a:spAutoFit/>
          </a:bodyPr>
          <a:lstStyle/>
          <a:p>
            <a:r>
              <a:rPr lang="en-US" sz="1200" dirty="0">
                <a:latin typeface="Cooper Black" panose="0208090404030B020404" pitchFamily="18" charset="0"/>
              </a:rPr>
              <a:t>www.anubhavtrainings.com</a:t>
            </a:r>
            <a:endParaRPr lang="en-IN" sz="1200" dirty="0">
              <a:latin typeface="Cooper Black" panose="0208090404030B020404" pitchFamily="18" charset="0"/>
            </a:endParaRPr>
          </a:p>
        </p:txBody>
      </p:sp>
      <p:pic>
        <p:nvPicPr>
          <p:cNvPr id="3" name="Picture 2">
            <a:extLst>
              <a:ext uri="{FF2B5EF4-FFF2-40B4-BE49-F238E27FC236}">
                <a16:creationId xmlns:a16="http://schemas.microsoft.com/office/drawing/2014/main" id="{F89C887D-D9BC-50F6-8EC1-542E14ED8A8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688213" y="45412"/>
            <a:ext cx="436629" cy="431260"/>
          </a:xfrm>
          <a:prstGeom prst="rect">
            <a:avLst/>
          </a:prstGeom>
          <a:effectLst>
            <a:outerShdw blurRad="50800" dist="38100" dir="2700000" algn="tl" rotWithShape="0">
              <a:prstClr val="black">
                <a:alpha val="40000"/>
              </a:prstClr>
            </a:outerShdw>
          </a:effectLst>
        </p:spPr>
      </p:pic>
      <mc:AlternateContent xmlns:mc="http://schemas.openxmlformats.org/markup-compatibility/2006" xmlns:p14="http://schemas.microsoft.com/office/powerpoint/2010/main">
        <mc:Choice Requires="p14">
          <p:contentPart p14:bwMode="auto" r:id="rId3">
            <p14:nvContentPartPr>
              <p14:cNvPr id="18" name="Ink 17">
                <a:extLst>
                  <a:ext uri="{FF2B5EF4-FFF2-40B4-BE49-F238E27FC236}">
                    <a16:creationId xmlns:a16="http://schemas.microsoft.com/office/drawing/2014/main" id="{16D8CB3F-55FF-B1A6-7CFB-380A183760D8}"/>
                  </a:ext>
                </a:extLst>
              </p14:cNvPr>
              <p14:cNvContentPartPr/>
              <p14:nvPr/>
            </p14:nvContentPartPr>
            <p14:xfrm>
              <a:off x="2815320" y="3944640"/>
              <a:ext cx="42120" cy="34200"/>
            </p14:xfrm>
          </p:contentPart>
        </mc:Choice>
        <mc:Fallback xmlns="">
          <p:pic>
            <p:nvPicPr>
              <p:cNvPr id="18" name="Ink 17">
                <a:extLst>
                  <a:ext uri="{FF2B5EF4-FFF2-40B4-BE49-F238E27FC236}">
                    <a16:creationId xmlns:a16="http://schemas.microsoft.com/office/drawing/2014/main" id="{16D8CB3F-55FF-B1A6-7CFB-380A183760D8}"/>
                  </a:ext>
                </a:extLst>
              </p:cNvPr>
              <p:cNvPicPr/>
              <p:nvPr/>
            </p:nvPicPr>
            <p:blipFill>
              <a:blip r:embed="rId4"/>
              <a:stretch>
                <a:fillRect/>
              </a:stretch>
            </p:blipFill>
            <p:spPr>
              <a:xfrm>
                <a:off x="2806320" y="3936000"/>
                <a:ext cx="59760" cy="51840"/>
              </a:xfrm>
              <a:prstGeom prst="rect">
                <a:avLst/>
              </a:prstGeom>
            </p:spPr>
          </p:pic>
        </mc:Fallback>
      </mc:AlternateContent>
    </p:spTree>
    <p:extLst>
      <p:ext uri="{BB962C8B-B14F-4D97-AF65-F5344CB8AC3E}">
        <p14:creationId xmlns:p14="http://schemas.microsoft.com/office/powerpoint/2010/main" val="16508971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1CCC554-5F5F-4C41-842A-E233080CC55E}"/>
              </a:ext>
            </a:extLst>
          </p:cNvPr>
          <p:cNvSpPr>
            <a:spLocks noGrp="1"/>
          </p:cNvSpPr>
          <p:nvPr>
            <p:ph type="sldNum" sz="quarter" idx="12"/>
          </p:nvPr>
        </p:nvSpPr>
        <p:spPr>
          <a:xfrm>
            <a:off x="11701102" y="6446501"/>
            <a:ext cx="330114" cy="366087"/>
          </a:xfrm>
        </p:spPr>
        <p:txBody>
          <a:bodyPr/>
          <a:lstStyle/>
          <a:p>
            <a:fld id="{96E69268-9C8B-4EBF-A9EE-DC5DC2D48DC3}" type="slidenum">
              <a:rPr lang="en-US" sz="1333"/>
              <a:pPr/>
              <a:t>34</a:t>
            </a:fld>
            <a:endParaRPr lang="en-US" sz="1333" dirty="0">
              <a:latin typeface="Segoe UI Black" panose="020B0A02040204020203" pitchFamily="34" charset="0"/>
              <a:ea typeface="Segoe UI Black" panose="020B0A02040204020203" pitchFamily="34" charset="0"/>
            </a:endParaRPr>
          </a:p>
        </p:txBody>
      </p:sp>
      <p:sp>
        <p:nvSpPr>
          <p:cNvPr id="87" name="TextBox 86">
            <a:extLst>
              <a:ext uri="{FF2B5EF4-FFF2-40B4-BE49-F238E27FC236}">
                <a16:creationId xmlns:a16="http://schemas.microsoft.com/office/drawing/2014/main" id="{A775FDA3-5EF9-E28D-894C-872BB03E42EE}"/>
              </a:ext>
            </a:extLst>
          </p:cNvPr>
          <p:cNvSpPr txBox="1"/>
          <p:nvPr/>
        </p:nvSpPr>
        <p:spPr>
          <a:xfrm>
            <a:off x="224979" y="788088"/>
            <a:ext cx="11806237" cy="2308324"/>
          </a:xfrm>
          <a:prstGeom prst="rect">
            <a:avLst/>
          </a:prstGeom>
          <a:noFill/>
        </p:spPr>
        <p:txBody>
          <a:bodyPr wrap="square" rtlCol="0">
            <a:spAutoFit/>
          </a:bodyPr>
          <a:lstStyle/>
          <a:p>
            <a:pPr marL="285750" indent="-285750">
              <a:buFont typeface="Arial" panose="020B0604020202020204" pitchFamily="34" charset="0"/>
              <a:buChar char="•"/>
            </a:pPr>
            <a:r>
              <a:rPr lang="en-US" sz="1600" dirty="0"/>
              <a:t>The transaction behavior of a BO in the context of RAP is implemented in one or more than one global class.</a:t>
            </a:r>
          </a:p>
          <a:p>
            <a:pPr marL="285750" indent="-285750">
              <a:buFont typeface="Arial" panose="020B0604020202020204" pitchFamily="34" charset="0"/>
              <a:buChar char="•"/>
            </a:pPr>
            <a:r>
              <a:rPr lang="en-US" sz="1600" dirty="0"/>
              <a:t>These special classes are dedicated only to implementing the business object behavior and called as behavior pool.</a:t>
            </a:r>
          </a:p>
          <a:p>
            <a:pPr marL="285750" indent="-285750">
              <a:buFont typeface="Arial" panose="020B0604020202020204" pitchFamily="34" charset="0"/>
              <a:buChar char="•"/>
            </a:pPr>
            <a:r>
              <a:rPr lang="en-US" sz="1600" dirty="0"/>
              <a:t>You can assign any number of behavior pool to behavior definition (a 1:n relationship)</a:t>
            </a:r>
          </a:p>
          <a:p>
            <a:pPr marL="285750" indent="-285750">
              <a:buFont typeface="Arial" panose="020B0604020202020204" pitchFamily="34" charset="0"/>
              <a:buChar char="•"/>
            </a:pPr>
            <a:r>
              <a:rPr lang="en-US" sz="1600" dirty="0"/>
              <a:t>Within a single global class, we can define multiple local classes that can handle the business object behavior.</a:t>
            </a:r>
          </a:p>
          <a:p>
            <a:pPr marL="285750" indent="-285750">
              <a:buFont typeface="Arial" panose="020B0604020202020204" pitchFamily="34" charset="0"/>
              <a:buChar char="•"/>
            </a:pPr>
            <a:r>
              <a:rPr lang="en-US" sz="1600" dirty="0"/>
              <a:t>The global class is just like a container and basically empty while the actual behavior logic is written inside the class pool.</a:t>
            </a:r>
          </a:p>
          <a:p>
            <a:pPr marL="285750" indent="-285750">
              <a:buFont typeface="Arial" panose="020B0604020202020204" pitchFamily="34" charset="0"/>
              <a:buChar char="•"/>
            </a:pPr>
            <a:r>
              <a:rPr lang="en-US" sz="1600" dirty="0"/>
              <a:t>We can assign any number of behavior pool to behavior definition (1:n). This allows us to distribute our implementation across multiple units. This is called </a:t>
            </a:r>
            <a:r>
              <a:rPr lang="en-US" sz="1600" b="1" dirty="0"/>
              <a:t>contribution design pattern.</a:t>
            </a:r>
            <a:r>
              <a:rPr lang="en-US" sz="1600" dirty="0"/>
              <a:t> Which allow team to work in parallel on multiple tasks.</a:t>
            </a:r>
          </a:p>
          <a:p>
            <a:pPr marL="285750" indent="-285750">
              <a:buFont typeface="Arial" panose="020B0604020202020204" pitchFamily="34" charset="0"/>
              <a:buChar char="•"/>
            </a:pPr>
            <a:r>
              <a:rPr lang="en-US" sz="1600" dirty="0"/>
              <a:t>A behavior implementation class always inherits from </a:t>
            </a:r>
            <a:r>
              <a:rPr lang="en-US" sz="1600" b="1" dirty="0" err="1"/>
              <a:t>cl_abap_behavior_handler</a:t>
            </a:r>
            <a:r>
              <a:rPr lang="en-US" sz="1600" b="1" dirty="0"/>
              <a:t> </a:t>
            </a:r>
            <a:r>
              <a:rPr lang="en-US" sz="1600" dirty="0"/>
              <a:t>class.</a:t>
            </a:r>
          </a:p>
          <a:p>
            <a:endParaRPr lang="en-IN" sz="1600" dirty="0"/>
          </a:p>
        </p:txBody>
      </p:sp>
      <p:sp>
        <p:nvSpPr>
          <p:cNvPr id="90" name="TextBox 89">
            <a:extLst>
              <a:ext uri="{FF2B5EF4-FFF2-40B4-BE49-F238E27FC236}">
                <a16:creationId xmlns:a16="http://schemas.microsoft.com/office/drawing/2014/main" id="{C8312175-0071-5A91-06A9-3499F67EC833}"/>
              </a:ext>
            </a:extLst>
          </p:cNvPr>
          <p:cNvSpPr txBox="1"/>
          <p:nvPr/>
        </p:nvSpPr>
        <p:spPr>
          <a:xfrm>
            <a:off x="191294" y="895"/>
            <a:ext cx="11231710" cy="646203"/>
          </a:xfrm>
          <a:prstGeom prst="rect">
            <a:avLst/>
          </a:prstGeom>
          <a:noFill/>
        </p:spPr>
        <p:txBody>
          <a:bodyPr wrap="square" rtlCol="0">
            <a:spAutoFit/>
          </a:bodyPr>
          <a:lstStyle/>
          <a:p>
            <a:r>
              <a:rPr lang="en-US" sz="3599" dirty="0">
                <a:latin typeface="Cooper Black" panose="0208090404030B020404" pitchFamily="18" charset="0"/>
              </a:rPr>
              <a:t>Behavior Pool</a:t>
            </a:r>
            <a:endParaRPr lang="en-IN" sz="3599" dirty="0">
              <a:latin typeface="Cooper Black" panose="0208090404030B020404" pitchFamily="18" charset="0"/>
            </a:endParaRPr>
          </a:p>
        </p:txBody>
      </p:sp>
      <p:sp>
        <p:nvSpPr>
          <p:cNvPr id="2" name="TextBox 1">
            <a:extLst>
              <a:ext uri="{FF2B5EF4-FFF2-40B4-BE49-F238E27FC236}">
                <a16:creationId xmlns:a16="http://schemas.microsoft.com/office/drawing/2014/main" id="{0B33C8CC-0F2E-5DA3-7FA8-B6BA9EE56AA2}"/>
              </a:ext>
            </a:extLst>
          </p:cNvPr>
          <p:cNvSpPr txBox="1"/>
          <p:nvPr/>
        </p:nvSpPr>
        <p:spPr>
          <a:xfrm>
            <a:off x="9249806" y="6491044"/>
            <a:ext cx="2961680" cy="276999"/>
          </a:xfrm>
          <a:prstGeom prst="rect">
            <a:avLst/>
          </a:prstGeom>
          <a:noFill/>
        </p:spPr>
        <p:txBody>
          <a:bodyPr wrap="square" rtlCol="0">
            <a:spAutoFit/>
          </a:bodyPr>
          <a:lstStyle/>
          <a:p>
            <a:r>
              <a:rPr lang="en-US" sz="1200" dirty="0">
                <a:latin typeface="Cooper Black" panose="0208090404030B020404" pitchFamily="18" charset="0"/>
              </a:rPr>
              <a:t>www.anubhavtrainings.com</a:t>
            </a:r>
            <a:endParaRPr lang="en-IN" sz="1200" dirty="0">
              <a:latin typeface="Cooper Black" panose="0208090404030B020404" pitchFamily="18" charset="0"/>
            </a:endParaRPr>
          </a:p>
        </p:txBody>
      </p:sp>
      <p:pic>
        <p:nvPicPr>
          <p:cNvPr id="3" name="Picture 2">
            <a:extLst>
              <a:ext uri="{FF2B5EF4-FFF2-40B4-BE49-F238E27FC236}">
                <a16:creationId xmlns:a16="http://schemas.microsoft.com/office/drawing/2014/main" id="{F89C887D-D9BC-50F6-8EC1-542E14ED8A8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688213" y="45412"/>
            <a:ext cx="436629" cy="431260"/>
          </a:xfrm>
          <a:prstGeom prst="rect">
            <a:avLst/>
          </a:prstGeom>
          <a:effectLst>
            <a:outerShdw blurRad="50800" dist="38100" dir="2700000" algn="tl" rotWithShape="0">
              <a:prstClr val="black">
                <a:alpha val="40000"/>
              </a:prstClr>
            </a:outerShdw>
          </a:effectLst>
        </p:spPr>
      </p:pic>
      <p:sp>
        <p:nvSpPr>
          <p:cNvPr id="5" name="Rectangle 4">
            <a:extLst>
              <a:ext uri="{FF2B5EF4-FFF2-40B4-BE49-F238E27FC236}">
                <a16:creationId xmlns:a16="http://schemas.microsoft.com/office/drawing/2014/main" id="{EA130312-D3D9-6A47-4758-EEF1BED72D9C}"/>
              </a:ext>
            </a:extLst>
          </p:cNvPr>
          <p:cNvSpPr/>
          <p:nvPr/>
        </p:nvSpPr>
        <p:spPr>
          <a:xfrm>
            <a:off x="2061964" y="3356992"/>
            <a:ext cx="1440160" cy="64807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600" dirty="0"/>
              <a:t>Travel</a:t>
            </a:r>
          </a:p>
          <a:p>
            <a:pPr algn="ctr"/>
            <a:r>
              <a:rPr lang="en-IN" sz="1600" dirty="0"/>
              <a:t>(root)</a:t>
            </a:r>
          </a:p>
        </p:txBody>
      </p:sp>
      <p:sp>
        <p:nvSpPr>
          <p:cNvPr id="7" name="Rectangle 6">
            <a:extLst>
              <a:ext uri="{FF2B5EF4-FFF2-40B4-BE49-F238E27FC236}">
                <a16:creationId xmlns:a16="http://schemas.microsoft.com/office/drawing/2014/main" id="{27635E8E-2BC8-1BF5-92C5-FA68A6295A2E}"/>
              </a:ext>
            </a:extLst>
          </p:cNvPr>
          <p:cNvSpPr/>
          <p:nvPr/>
        </p:nvSpPr>
        <p:spPr>
          <a:xfrm>
            <a:off x="2039198" y="4608191"/>
            <a:ext cx="1440160" cy="64807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600" dirty="0"/>
              <a:t>Booking</a:t>
            </a:r>
          </a:p>
        </p:txBody>
      </p:sp>
      <p:sp>
        <p:nvSpPr>
          <p:cNvPr id="8" name="Rectangle 7">
            <a:extLst>
              <a:ext uri="{FF2B5EF4-FFF2-40B4-BE49-F238E27FC236}">
                <a16:creationId xmlns:a16="http://schemas.microsoft.com/office/drawing/2014/main" id="{9BC4B80E-AF86-72D5-20CE-90A8CD02BC76}"/>
              </a:ext>
            </a:extLst>
          </p:cNvPr>
          <p:cNvSpPr/>
          <p:nvPr/>
        </p:nvSpPr>
        <p:spPr>
          <a:xfrm>
            <a:off x="2052346" y="5842971"/>
            <a:ext cx="1440160" cy="64807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600" dirty="0"/>
              <a:t>Booking </a:t>
            </a:r>
            <a:r>
              <a:rPr lang="en-IN" sz="1600" dirty="0" err="1"/>
              <a:t>Suppl</a:t>
            </a:r>
            <a:endParaRPr lang="en-IN" sz="1600" dirty="0"/>
          </a:p>
        </p:txBody>
      </p:sp>
      <p:sp>
        <p:nvSpPr>
          <p:cNvPr id="9" name="Rectangle 8">
            <a:extLst>
              <a:ext uri="{FF2B5EF4-FFF2-40B4-BE49-F238E27FC236}">
                <a16:creationId xmlns:a16="http://schemas.microsoft.com/office/drawing/2014/main" id="{A389BD4B-BFA4-2F57-4B2B-780CA5FAFDFC}"/>
              </a:ext>
            </a:extLst>
          </p:cNvPr>
          <p:cNvSpPr/>
          <p:nvPr/>
        </p:nvSpPr>
        <p:spPr>
          <a:xfrm>
            <a:off x="5302324" y="3429000"/>
            <a:ext cx="2808312" cy="504056"/>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IN" dirty="0">
                <a:latin typeface="72 Monospace" panose="020B0509030603020204" pitchFamily="49" charset="0"/>
                <a:cs typeface="72 Monospace" panose="020B0509030603020204" pitchFamily="49" charset="0"/>
              </a:rPr>
              <a:t>Behavior pool</a:t>
            </a:r>
          </a:p>
        </p:txBody>
      </p:sp>
      <p:sp>
        <p:nvSpPr>
          <p:cNvPr id="10" name="Rectangle 9">
            <a:extLst>
              <a:ext uri="{FF2B5EF4-FFF2-40B4-BE49-F238E27FC236}">
                <a16:creationId xmlns:a16="http://schemas.microsoft.com/office/drawing/2014/main" id="{DA7ED10D-FD44-9DB7-0789-2A46D480C312}"/>
              </a:ext>
            </a:extLst>
          </p:cNvPr>
          <p:cNvSpPr/>
          <p:nvPr/>
        </p:nvSpPr>
        <p:spPr>
          <a:xfrm>
            <a:off x="5302324" y="4680199"/>
            <a:ext cx="2808312" cy="504056"/>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IN" dirty="0">
                <a:latin typeface="72 Monospace" panose="020B0509030603020204" pitchFamily="49" charset="0"/>
                <a:cs typeface="72 Monospace" panose="020B0509030603020204" pitchFamily="49" charset="0"/>
              </a:rPr>
              <a:t>Behavior pool</a:t>
            </a:r>
          </a:p>
        </p:txBody>
      </p:sp>
      <p:sp>
        <p:nvSpPr>
          <p:cNvPr id="11" name="Rectangle 10">
            <a:extLst>
              <a:ext uri="{FF2B5EF4-FFF2-40B4-BE49-F238E27FC236}">
                <a16:creationId xmlns:a16="http://schemas.microsoft.com/office/drawing/2014/main" id="{8E0D5D67-F1A9-48F6-5DD1-06123EF778F9}"/>
              </a:ext>
            </a:extLst>
          </p:cNvPr>
          <p:cNvSpPr/>
          <p:nvPr/>
        </p:nvSpPr>
        <p:spPr>
          <a:xfrm>
            <a:off x="5302324" y="5942445"/>
            <a:ext cx="2808312" cy="504056"/>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IN" dirty="0">
                <a:latin typeface="72 Monospace" panose="020B0509030603020204" pitchFamily="49" charset="0"/>
                <a:cs typeface="72 Monospace" panose="020B0509030603020204" pitchFamily="49" charset="0"/>
              </a:rPr>
              <a:t>Behavior pool</a:t>
            </a:r>
          </a:p>
        </p:txBody>
      </p:sp>
      <p:cxnSp>
        <p:nvCxnSpPr>
          <p:cNvPr id="13" name="Straight Arrow Connector 12">
            <a:extLst>
              <a:ext uri="{FF2B5EF4-FFF2-40B4-BE49-F238E27FC236}">
                <a16:creationId xmlns:a16="http://schemas.microsoft.com/office/drawing/2014/main" id="{CC6CC2BA-2AED-DFB9-B610-F0372C470F78}"/>
              </a:ext>
            </a:extLst>
          </p:cNvPr>
          <p:cNvCxnSpPr>
            <a:cxnSpLocks/>
          </p:cNvCxnSpPr>
          <p:nvPr/>
        </p:nvCxnSpPr>
        <p:spPr>
          <a:xfrm>
            <a:off x="3502124" y="3716488"/>
            <a:ext cx="1800200" cy="0"/>
          </a:xfrm>
          <a:prstGeom prst="straightConnector1">
            <a:avLst/>
          </a:prstGeom>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4" name="Straight Arrow Connector 13">
            <a:extLst>
              <a:ext uri="{FF2B5EF4-FFF2-40B4-BE49-F238E27FC236}">
                <a16:creationId xmlns:a16="http://schemas.microsoft.com/office/drawing/2014/main" id="{BB30F208-DFB1-6C3C-D4F2-959A85B8C9C2}"/>
              </a:ext>
            </a:extLst>
          </p:cNvPr>
          <p:cNvCxnSpPr>
            <a:cxnSpLocks/>
          </p:cNvCxnSpPr>
          <p:nvPr/>
        </p:nvCxnSpPr>
        <p:spPr>
          <a:xfrm>
            <a:off x="3479358" y="4932227"/>
            <a:ext cx="1800200" cy="0"/>
          </a:xfrm>
          <a:prstGeom prst="straightConnector1">
            <a:avLst/>
          </a:prstGeom>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5" name="Straight Arrow Connector 14">
            <a:extLst>
              <a:ext uri="{FF2B5EF4-FFF2-40B4-BE49-F238E27FC236}">
                <a16:creationId xmlns:a16="http://schemas.microsoft.com/office/drawing/2014/main" id="{BFA11392-17DB-0B42-38A3-A7EEF4B93825}"/>
              </a:ext>
            </a:extLst>
          </p:cNvPr>
          <p:cNvCxnSpPr>
            <a:cxnSpLocks/>
          </p:cNvCxnSpPr>
          <p:nvPr/>
        </p:nvCxnSpPr>
        <p:spPr>
          <a:xfrm>
            <a:off x="3504093" y="6189193"/>
            <a:ext cx="1800200" cy="0"/>
          </a:xfrm>
          <a:prstGeom prst="straightConnector1">
            <a:avLst/>
          </a:prstGeom>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6" name="Rectangle 15">
            <a:extLst>
              <a:ext uri="{FF2B5EF4-FFF2-40B4-BE49-F238E27FC236}">
                <a16:creationId xmlns:a16="http://schemas.microsoft.com/office/drawing/2014/main" id="{BCFC91A0-B637-49C1-64FA-9DAD1EE20937}"/>
              </a:ext>
            </a:extLst>
          </p:cNvPr>
          <p:cNvSpPr/>
          <p:nvPr/>
        </p:nvSpPr>
        <p:spPr>
          <a:xfrm>
            <a:off x="9711849" y="4441904"/>
            <a:ext cx="1976364" cy="936104"/>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IN" dirty="0">
                <a:latin typeface="72 Monospace" panose="020B0509030603020204" pitchFamily="49" charset="0"/>
                <a:cs typeface="72 Monospace" panose="020B0509030603020204" pitchFamily="49" charset="0"/>
              </a:rPr>
              <a:t>Helper classes</a:t>
            </a:r>
          </a:p>
        </p:txBody>
      </p:sp>
    </p:spTree>
    <p:extLst>
      <p:ext uri="{BB962C8B-B14F-4D97-AF65-F5344CB8AC3E}">
        <p14:creationId xmlns:p14="http://schemas.microsoft.com/office/powerpoint/2010/main" val="231459903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1CCC554-5F5F-4C41-842A-E233080CC55E}"/>
              </a:ext>
            </a:extLst>
          </p:cNvPr>
          <p:cNvSpPr>
            <a:spLocks noGrp="1"/>
          </p:cNvSpPr>
          <p:nvPr>
            <p:ph type="sldNum" sz="quarter" idx="12"/>
          </p:nvPr>
        </p:nvSpPr>
        <p:spPr>
          <a:xfrm>
            <a:off x="11701102" y="6446501"/>
            <a:ext cx="330114" cy="366087"/>
          </a:xfrm>
        </p:spPr>
        <p:txBody>
          <a:bodyPr/>
          <a:lstStyle/>
          <a:p>
            <a:fld id="{96E69268-9C8B-4EBF-A9EE-DC5DC2D48DC3}" type="slidenum">
              <a:rPr lang="en-US" sz="1333"/>
              <a:pPr/>
              <a:t>35</a:t>
            </a:fld>
            <a:endParaRPr lang="en-US" sz="1333" dirty="0">
              <a:latin typeface="Segoe UI Black" panose="020B0A02040204020203" pitchFamily="34" charset="0"/>
              <a:ea typeface="Segoe UI Black" panose="020B0A02040204020203" pitchFamily="34" charset="0"/>
            </a:endParaRPr>
          </a:p>
        </p:txBody>
      </p:sp>
      <p:sp>
        <p:nvSpPr>
          <p:cNvPr id="87" name="TextBox 86">
            <a:extLst>
              <a:ext uri="{FF2B5EF4-FFF2-40B4-BE49-F238E27FC236}">
                <a16:creationId xmlns:a16="http://schemas.microsoft.com/office/drawing/2014/main" id="{A775FDA3-5EF9-E28D-894C-872BB03E42EE}"/>
              </a:ext>
            </a:extLst>
          </p:cNvPr>
          <p:cNvSpPr txBox="1"/>
          <p:nvPr/>
        </p:nvSpPr>
        <p:spPr>
          <a:xfrm>
            <a:off x="224979" y="788088"/>
            <a:ext cx="11806237" cy="5909310"/>
          </a:xfrm>
          <a:prstGeom prst="rect">
            <a:avLst/>
          </a:prstGeom>
          <a:noFill/>
        </p:spPr>
        <p:txBody>
          <a:bodyPr wrap="square" rtlCol="0">
            <a:spAutoFit/>
          </a:bodyPr>
          <a:lstStyle/>
          <a:p>
            <a:r>
              <a:rPr lang="en-US" sz="1800" dirty="0"/>
              <a:t>When implementing a BO contract, we can make use of implicit parameters. These parameters do not have FIX data type, instead they are assigned by the compiler with the type derived from BDEF.</a:t>
            </a:r>
          </a:p>
          <a:p>
            <a:r>
              <a:rPr lang="en-US" sz="1800" dirty="0"/>
              <a:t>The implicit parameters can be declared explicitly as CHANGING parameters in the method signature of the class using generic type</a:t>
            </a:r>
          </a:p>
          <a:p>
            <a:r>
              <a:rPr lang="en-US" sz="1800" dirty="0"/>
              <a:t>DATA: </a:t>
            </a:r>
            <a:r>
              <a:rPr lang="en-US" sz="1800" dirty="0" err="1"/>
              <a:t>lt_imp_param</a:t>
            </a:r>
            <a:r>
              <a:rPr lang="en-US" sz="1800" dirty="0"/>
              <a:t> FOR &lt;OPERATION&gt; entity.</a:t>
            </a:r>
          </a:p>
          <a:p>
            <a:r>
              <a:rPr lang="en-US" sz="1800" dirty="0"/>
              <a:t>Data : </a:t>
            </a:r>
            <a:r>
              <a:rPr lang="en-IN" sz="1800" dirty="0" err="1">
                <a:solidFill>
                  <a:srgbClr val="000000"/>
                </a:solidFill>
                <a:effectLst/>
                <a:latin typeface="Consolas" panose="020B0609020204030204" pitchFamily="49" charset="0"/>
              </a:rPr>
              <a:t>lt_mapped</a:t>
            </a:r>
            <a:r>
              <a:rPr lang="en-US" sz="1800" dirty="0">
                <a:solidFill>
                  <a:srgbClr val="000000"/>
                </a:solidFill>
                <a:effectLst/>
                <a:latin typeface="Consolas" panose="020B0609020204030204" pitchFamily="49" charset="0"/>
              </a:rPr>
              <a:t> FOR CREATE BO-Travel.</a:t>
            </a:r>
            <a:endParaRPr lang="en-IN" sz="1800" dirty="0">
              <a:solidFill>
                <a:srgbClr val="000000"/>
              </a:solidFill>
              <a:effectLst/>
              <a:latin typeface="Consolas" panose="020B0609020204030204" pitchFamily="49" charset="0"/>
            </a:endParaRPr>
          </a:p>
          <a:p>
            <a:r>
              <a:rPr lang="en-IN" sz="1800" b="1" dirty="0">
                <a:solidFill>
                  <a:srgbClr val="000000"/>
                </a:solidFill>
                <a:latin typeface="Consolas" panose="020B0609020204030204" pitchFamily="49" charset="0"/>
              </a:rPr>
              <a:t>FAILED</a:t>
            </a:r>
          </a:p>
          <a:p>
            <a:r>
              <a:rPr lang="en-IN" sz="1800" dirty="0">
                <a:solidFill>
                  <a:srgbClr val="000000"/>
                </a:solidFill>
                <a:latin typeface="Consolas" panose="020B0609020204030204" pitchFamily="49" charset="0"/>
              </a:rPr>
              <a:t>This is an exporting parameter which is defined as nested table contains one table for each entity. The failed table includes the information for identifying the data set where the error occurred. It has %CID, the ID of the BO instance, %FAIL which has the reason of failure. </a:t>
            </a:r>
            <a:r>
              <a:rPr lang="en-IN" sz="1800" dirty="0" err="1">
                <a:solidFill>
                  <a:srgbClr val="000000"/>
                </a:solidFill>
                <a:latin typeface="Consolas" panose="020B0609020204030204" pitchFamily="49" charset="0"/>
              </a:rPr>
              <a:t>If_abap_behv</a:t>
            </a:r>
            <a:r>
              <a:rPr lang="en-IN" sz="1800" dirty="0">
                <a:solidFill>
                  <a:srgbClr val="000000"/>
                </a:solidFill>
                <a:latin typeface="Consolas" panose="020B0609020204030204" pitchFamily="49" charset="0"/>
              </a:rPr>
              <a:t>=&gt;</a:t>
            </a:r>
            <a:r>
              <a:rPr lang="en-IN" sz="1800" dirty="0" err="1">
                <a:solidFill>
                  <a:srgbClr val="000000"/>
                </a:solidFill>
                <a:latin typeface="Consolas" panose="020B0609020204030204" pitchFamily="49" charset="0"/>
              </a:rPr>
              <a:t>t_failinfo</a:t>
            </a:r>
            <a:endParaRPr lang="en-IN" sz="1800" dirty="0">
              <a:solidFill>
                <a:srgbClr val="000000"/>
              </a:solidFill>
              <a:latin typeface="Consolas" panose="020B0609020204030204" pitchFamily="49" charset="0"/>
            </a:endParaRPr>
          </a:p>
          <a:p>
            <a:r>
              <a:rPr lang="en-IN" sz="1800" b="1" dirty="0">
                <a:solidFill>
                  <a:srgbClr val="000000"/>
                </a:solidFill>
                <a:effectLst/>
                <a:latin typeface="Consolas" panose="020B0609020204030204" pitchFamily="49" charset="0"/>
              </a:rPr>
              <a:t>REPORTED – </a:t>
            </a:r>
          </a:p>
          <a:p>
            <a:r>
              <a:rPr lang="en-IN" sz="1800" dirty="0">
                <a:solidFill>
                  <a:srgbClr val="000000"/>
                </a:solidFill>
                <a:latin typeface="Consolas" panose="020B0609020204030204" pitchFamily="49" charset="0"/>
              </a:rPr>
              <a:t>This is an exporting parameter which is defined as nested table contains one table for each entity.it includes the instance specific messages. </a:t>
            </a:r>
          </a:p>
          <a:p>
            <a:r>
              <a:rPr lang="en-IN" sz="1800" dirty="0">
                <a:solidFill>
                  <a:srgbClr val="000000"/>
                </a:solidFill>
                <a:effectLst/>
                <a:latin typeface="Consolas" panose="020B0609020204030204" pitchFamily="49" charset="0"/>
              </a:rPr>
              <a:t>%CID</a:t>
            </a:r>
            <a:r>
              <a:rPr lang="en-IN" sz="1800" dirty="0">
                <a:solidFill>
                  <a:srgbClr val="000000"/>
                </a:solidFill>
                <a:latin typeface="Consolas" panose="020B0609020204030204" pitchFamily="49" charset="0"/>
              </a:rPr>
              <a:t>, ID of the relevant BO, %MSG with the message interface, %ELEMENT </a:t>
            </a:r>
            <a:endParaRPr lang="en-IN" sz="1800" dirty="0">
              <a:solidFill>
                <a:srgbClr val="000000"/>
              </a:solidFill>
              <a:effectLst/>
              <a:latin typeface="Consolas" panose="020B0609020204030204" pitchFamily="49" charset="0"/>
            </a:endParaRPr>
          </a:p>
          <a:p>
            <a:r>
              <a:rPr lang="en-IN" sz="1800" b="1" dirty="0">
                <a:solidFill>
                  <a:srgbClr val="000000"/>
                </a:solidFill>
                <a:latin typeface="Consolas" panose="020B0609020204030204" pitchFamily="49" charset="0"/>
              </a:rPr>
              <a:t>MAPPED – Only during Create/Update operation</a:t>
            </a:r>
          </a:p>
          <a:p>
            <a:r>
              <a:rPr lang="en-IN" sz="1800" dirty="0">
                <a:solidFill>
                  <a:srgbClr val="000000"/>
                </a:solidFill>
                <a:latin typeface="Consolas" panose="020B0609020204030204" pitchFamily="49" charset="0"/>
              </a:rPr>
              <a:t>This is an exporting parameter which is defined as nested table contains one table for each entity. The mapped parameter provide the consumer with ID mapping information. They include information about key values were created by the application for given content id. The BO runtime passes the created key values in any subsequent call in the sample request.</a:t>
            </a:r>
          </a:p>
          <a:p>
            <a:r>
              <a:rPr lang="en-IN" sz="1800" dirty="0">
                <a:solidFill>
                  <a:srgbClr val="000000"/>
                </a:solidFill>
                <a:effectLst/>
                <a:latin typeface="Consolas" panose="020B0609020204030204" pitchFamily="49" charset="0"/>
              </a:rPr>
              <a:t>%CID and %KEY</a:t>
            </a:r>
            <a:endParaRPr lang="en-US" sz="1800" dirty="0">
              <a:solidFill>
                <a:srgbClr val="000000"/>
              </a:solidFill>
              <a:effectLst/>
              <a:latin typeface="Consolas" panose="020B0609020204030204" pitchFamily="49" charset="0"/>
            </a:endParaRPr>
          </a:p>
        </p:txBody>
      </p:sp>
      <p:sp>
        <p:nvSpPr>
          <p:cNvPr id="90" name="TextBox 89">
            <a:extLst>
              <a:ext uri="{FF2B5EF4-FFF2-40B4-BE49-F238E27FC236}">
                <a16:creationId xmlns:a16="http://schemas.microsoft.com/office/drawing/2014/main" id="{C8312175-0071-5A91-06A9-3499F67EC833}"/>
              </a:ext>
            </a:extLst>
          </p:cNvPr>
          <p:cNvSpPr txBox="1"/>
          <p:nvPr/>
        </p:nvSpPr>
        <p:spPr>
          <a:xfrm>
            <a:off x="191294" y="895"/>
            <a:ext cx="11231710" cy="646203"/>
          </a:xfrm>
          <a:prstGeom prst="rect">
            <a:avLst/>
          </a:prstGeom>
          <a:noFill/>
        </p:spPr>
        <p:txBody>
          <a:bodyPr wrap="square" rtlCol="0">
            <a:spAutoFit/>
          </a:bodyPr>
          <a:lstStyle/>
          <a:p>
            <a:r>
              <a:rPr lang="en-US" sz="3599" dirty="0">
                <a:latin typeface="Cooper Black" panose="0208090404030B020404" pitchFamily="18" charset="0"/>
              </a:rPr>
              <a:t>Implicit Response Parameters</a:t>
            </a:r>
            <a:endParaRPr lang="en-IN" sz="3599" dirty="0">
              <a:latin typeface="Cooper Black" panose="0208090404030B020404" pitchFamily="18" charset="0"/>
            </a:endParaRPr>
          </a:p>
        </p:txBody>
      </p:sp>
      <p:sp>
        <p:nvSpPr>
          <p:cNvPr id="2" name="TextBox 1">
            <a:extLst>
              <a:ext uri="{FF2B5EF4-FFF2-40B4-BE49-F238E27FC236}">
                <a16:creationId xmlns:a16="http://schemas.microsoft.com/office/drawing/2014/main" id="{0B33C8CC-0F2E-5DA3-7FA8-B6BA9EE56AA2}"/>
              </a:ext>
            </a:extLst>
          </p:cNvPr>
          <p:cNvSpPr txBox="1"/>
          <p:nvPr/>
        </p:nvSpPr>
        <p:spPr>
          <a:xfrm>
            <a:off x="9249806" y="6491044"/>
            <a:ext cx="2961680" cy="276999"/>
          </a:xfrm>
          <a:prstGeom prst="rect">
            <a:avLst/>
          </a:prstGeom>
          <a:noFill/>
        </p:spPr>
        <p:txBody>
          <a:bodyPr wrap="square" rtlCol="0">
            <a:spAutoFit/>
          </a:bodyPr>
          <a:lstStyle/>
          <a:p>
            <a:r>
              <a:rPr lang="en-US" sz="1200" dirty="0">
                <a:latin typeface="Cooper Black" panose="0208090404030B020404" pitchFamily="18" charset="0"/>
              </a:rPr>
              <a:t>www.anubhavtrainings.com</a:t>
            </a:r>
            <a:endParaRPr lang="en-IN" sz="1200" dirty="0">
              <a:latin typeface="Cooper Black" panose="0208090404030B020404" pitchFamily="18" charset="0"/>
            </a:endParaRPr>
          </a:p>
        </p:txBody>
      </p:sp>
      <p:pic>
        <p:nvPicPr>
          <p:cNvPr id="3" name="Picture 2">
            <a:extLst>
              <a:ext uri="{FF2B5EF4-FFF2-40B4-BE49-F238E27FC236}">
                <a16:creationId xmlns:a16="http://schemas.microsoft.com/office/drawing/2014/main" id="{F89C887D-D9BC-50F6-8EC1-542E14ED8A8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688213" y="45412"/>
            <a:ext cx="436629" cy="431260"/>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73993437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1CCC554-5F5F-4C41-842A-E233080CC55E}"/>
              </a:ext>
            </a:extLst>
          </p:cNvPr>
          <p:cNvSpPr>
            <a:spLocks noGrp="1"/>
          </p:cNvSpPr>
          <p:nvPr>
            <p:ph type="sldNum" sz="quarter" idx="12"/>
          </p:nvPr>
        </p:nvSpPr>
        <p:spPr>
          <a:xfrm>
            <a:off x="11701102" y="6446501"/>
            <a:ext cx="330114" cy="366087"/>
          </a:xfrm>
        </p:spPr>
        <p:txBody>
          <a:bodyPr/>
          <a:lstStyle/>
          <a:p>
            <a:fld id="{96E69268-9C8B-4EBF-A9EE-DC5DC2D48DC3}" type="slidenum">
              <a:rPr lang="en-US" sz="1333"/>
              <a:pPr/>
              <a:t>36</a:t>
            </a:fld>
            <a:endParaRPr lang="en-US" sz="1333" dirty="0">
              <a:latin typeface="Segoe UI Black" panose="020B0A02040204020203" pitchFamily="34" charset="0"/>
              <a:ea typeface="Segoe UI Black" panose="020B0A02040204020203" pitchFamily="34" charset="0"/>
            </a:endParaRPr>
          </a:p>
        </p:txBody>
      </p:sp>
      <p:sp>
        <p:nvSpPr>
          <p:cNvPr id="87" name="TextBox 86">
            <a:extLst>
              <a:ext uri="{FF2B5EF4-FFF2-40B4-BE49-F238E27FC236}">
                <a16:creationId xmlns:a16="http://schemas.microsoft.com/office/drawing/2014/main" id="{A775FDA3-5EF9-E28D-894C-872BB03E42EE}"/>
              </a:ext>
            </a:extLst>
          </p:cNvPr>
          <p:cNvSpPr txBox="1"/>
          <p:nvPr/>
        </p:nvSpPr>
        <p:spPr>
          <a:xfrm>
            <a:off x="224979" y="788088"/>
            <a:ext cx="11806237" cy="1754326"/>
          </a:xfrm>
          <a:prstGeom prst="rect">
            <a:avLst/>
          </a:prstGeom>
          <a:noFill/>
        </p:spPr>
        <p:txBody>
          <a:bodyPr wrap="square" rtlCol="0">
            <a:spAutoFit/>
          </a:bodyPr>
          <a:lstStyle/>
          <a:p>
            <a:r>
              <a:rPr lang="en-US" sz="1800" b="1" dirty="0"/>
              <a:t>Early numbering</a:t>
            </a:r>
          </a:p>
          <a:p>
            <a:pPr marL="285750" indent="-285750">
              <a:buFont typeface="Arial" panose="020B0604020202020204" pitchFamily="34" charset="0"/>
              <a:buChar char="•"/>
            </a:pPr>
            <a:r>
              <a:rPr lang="en-US" sz="1800" dirty="0"/>
              <a:t>It allows a managed numbering for </a:t>
            </a:r>
            <a:r>
              <a:rPr lang="en-US" sz="1800" dirty="0" err="1"/>
              <a:t>bo</a:t>
            </a:r>
            <a:r>
              <a:rPr lang="en-US" sz="1800" dirty="0"/>
              <a:t> instances during creation process. Like in ABAP we use sequence numbers (SNRO) to auto generate primary keys, here in RAP we can use early numbering. It can be handled for all the entities. For this we need to implement the logic in RAP BIMP.</a:t>
            </a:r>
          </a:p>
          <a:p>
            <a:pPr marL="285750" indent="-285750">
              <a:buFont typeface="Arial" panose="020B0604020202020204" pitchFamily="34" charset="0"/>
              <a:buChar char="•"/>
            </a:pPr>
            <a:r>
              <a:rPr lang="en-US" sz="1800" dirty="0"/>
              <a:t>Every assigned key must be unique, otherwise the instances will be rejected by the database which will result to dump. We will be reusing a SNRO sequence already created by SAP in the system.</a:t>
            </a:r>
            <a:endParaRPr lang="en-IN" sz="1800" dirty="0"/>
          </a:p>
        </p:txBody>
      </p:sp>
      <p:sp>
        <p:nvSpPr>
          <p:cNvPr id="90" name="TextBox 89">
            <a:extLst>
              <a:ext uri="{FF2B5EF4-FFF2-40B4-BE49-F238E27FC236}">
                <a16:creationId xmlns:a16="http://schemas.microsoft.com/office/drawing/2014/main" id="{C8312175-0071-5A91-06A9-3499F67EC833}"/>
              </a:ext>
            </a:extLst>
          </p:cNvPr>
          <p:cNvSpPr txBox="1"/>
          <p:nvPr/>
        </p:nvSpPr>
        <p:spPr>
          <a:xfrm>
            <a:off x="191294" y="895"/>
            <a:ext cx="11231710" cy="646203"/>
          </a:xfrm>
          <a:prstGeom prst="rect">
            <a:avLst/>
          </a:prstGeom>
          <a:noFill/>
        </p:spPr>
        <p:txBody>
          <a:bodyPr wrap="square" rtlCol="0">
            <a:spAutoFit/>
          </a:bodyPr>
          <a:lstStyle/>
          <a:p>
            <a:r>
              <a:rPr lang="en-US" sz="3599" dirty="0">
                <a:latin typeface="Cooper Black" panose="0208090404030B020404" pitchFamily="18" charset="0"/>
              </a:rPr>
              <a:t>BO instance features</a:t>
            </a:r>
            <a:endParaRPr lang="en-IN" sz="3599" dirty="0">
              <a:latin typeface="Cooper Black" panose="0208090404030B020404" pitchFamily="18" charset="0"/>
            </a:endParaRPr>
          </a:p>
        </p:txBody>
      </p:sp>
      <p:sp>
        <p:nvSpPr>
          <p:cNvPr id="2" name="TextBox 1">
            <a:extLst>
              <a:ext uri="{FF2B5EF4-FFF2-40B4-BE49-F238E27FC236}">
                <a16:creationId xmlns:a16="http://schemas.microsoft.com/office/drawing/2014/main" id="{0B33C8CC-0F2E-5DA3-7FA8-B6BA9EE56AA2}"/>
              </a:ext>
            </a:extLst>
          </p:cNvPr>
          <p:cNvSpPr txBox="1"/>
          <p:nvPr/>
        </p:nvSpPr>
        <p:spPr>
          <a:xfrm>
            <a:off x="9249806" y="6491044"/>
            <a:ext cx="2961680" cy="276999"/>
          </a:xfrm>
          <a:prstGeom prst="rect">
            <a:avLst/>
          </a:prstGeom>
          <a:noFill/>
        </p:spPr>
        <p:txBody>
          <a:bodyPr wrap="square" rtlCol="0">
            <a:spAutoFit/>
          </a:bodyPr>
          <a:lstStyle/>
          <a:p>
            <a:r>
              <a:rPr lang="en-US" sz="1200" dirty="0">
                <a:latin typeface="Cooper Black" panose="0208090404030B020404" pitchFamily="18" charset="0"/>
              </a:rPr>
              <a:t>www.anubhavtrainings.com</a:t>
            </a:r>
            <a:endParaRPr lang="en-IN" sz="1200" dirty="0">
              <a:latin typeface="Cooper Black" panose="0208090404030B020404" pitchFamily="18" charset="0"/>
            </a:endParaRPr>
          </a:p>
        </p:txBody>
      </p:sp>
      <p:pic>
        <p:nvPicPr>
          <p:cNvPr id="3" name="Picture 2">
            <a:extLst>
              <a:ext uri="{FF2B5EF4-FFF2-40B4-BE49-F238E27FC236}">
                <a16:creationId xmlns:a16="http://schemas.microsoft.com/office/drawing/2014/main" id="{F89C887D-D9BC-50F6-8EC1-542E14ED8A8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688213" y="45412"/>
            <a:ext cx="436629" cy="431260"/>
          </a:xfrm>
          <a:prstGeom prst="rect">
            <a:avLst/>
          </a:prstGeom>
          <a:effectLst>
            <a:outerShdw blurRad="50800" dist="38100" dir="2700000" algn="tl" rotWithShape="0">
              <a:prstClr val="black">
                <a:alpha val="40000"/>
              </a:prstClr>
            </a:outerShdw>
          </a:effectLst>
        </p:spPr>
      </p:pic>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956339E5-7A33-A923-1F0F-1FBEB490FBDB}"/>
                  </a:ext>
                </a:extLst>
              </p14:cNvPr>
              <p14:cNvContentPartPr/>
              <p14:nvPr/>
            </p14:nvContentPartPr>
            <p14:xfrm>
              <a:off x="2098372" y="2049383"/>
              <a:ext cx="360" cy="360"/>
            </p14:xfrm>
          </p:contentPart>
        </mc:Choice>
        <mc:Fallback xmlns="">
          <p:pic>
            <p:nvPicPr>
              <p:cNvPr id="5" name="Ink 4">
                <a:extLst>
                  <a:ext uri="{FF2B5EF4-FFF2-40B4-BE49-F238E27FC236}">
                    <a16:creationId xmlns:a16="http://schemas.microsoft.com/office/drawing/2014/main" id="{956339E5-7A33-A923-1F0F-1FBEB490FBDB}"/>
                  </a:ext>
                </a:extLst>
              </p:cNvPr>
              <p:cNvPicPr/>
              <p:nvPr/>
            </p:nvPicPr>
            <p:blipFill>
              <a:blip r:embed="rId4"/>
              <a:stretch>
                <a:fillRect/>
              </a:stretch>
            </p:blipFill>
            <p:spPr>
              <a:xfrm>
                <a:off x="2080732" y="2031383"/>
                <a:ext cx="36000" cy="36000"/>
              </a:xfrm>
              <a:prstGeom prst="rect">
                <a:avLst/>
              </a:prstGeom>
            </p:spPr>
          </p:pic>
        </mc:Fallback>
      </mc:AlternateContent>
    </p:spTree>
    <p:extLst>
      <p:ext uri="{BB962C8B-B14F-4D97-AF65-F5344CB8AC3E}">
        <p14:creationId xmlns:p14="http://schemas.microsoft.com/office/powerpoint/2010/main" val="60413966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1CCC554-5F5F-4C41-842A-E233080CC55E}"/>
              </a:ext>
            </a:extLst>
          </p:cNvPr>
          <p:cNvSpPr>
            <a:spLocks noGrp="1"/>
          </p:cNvSpPr>
          <p:nvPr>
            <p:ph type="sldNum" sz="quarter" idx="12"/>
          </p:nvPr>
        </p:nvSpPr>
        <p:spPr>
          <a:xfrm>
            <a:off x="11701102" y="6446501"/>
            <a:ext cx="330114" cy="366087"/>
          </a:xfrm>
        </p:spPr>
        <p:txBody>
          <a:bodyPr/>
          <a:lstStyle/>
          <a:p>
            <a:fld id="{96E69268-9C8B-4EBF-A9EE-DC5DC2D48DC3}" type="slidenum">
              <a:rPr lang="en-US" sz="1333"/>
              <a:pPr/>
              <a:t>37</a:t>
            </a:fld>
            <a:endParaRPr lang="en-US" sz="1333" dirty="0">
              <a:latin typeface="Segoe UI Black" panose="020B0A02040204020203" pitchFamily="34" charset="0"/>
              <a:ea typeface="Segoe UI Black" panose="020B0A02040204020203" pitchFamily="34" charset="0"/>
            </a:endParaRPr>
          </a:p>
        </p:txBody>
      </p:sp>
      <p:sp>
        <p:nvSpPr>
          <p:cNvPr id="90" name="TextBox 89">
            <a:extLst>
              <a:ext uri="{FF2B5EF4-FFF2-40B4-BE49-F238E27FC236}">
                <a16:creationId xmlns:a16="http://schemas.microsoft.com/office/drawing/2014/main" id="{C8312175-0071-5A91-06A9-3499F67EC833}"/>
              </a:ext>
            </a:extLst>
          </p:cNvPr>
          <p:cNvSpPr txBox="1"/>
          <p:nvPr/>
        </p:nvSpPr>
        <p:spPr>
          <a:xfrm>
            <a:off x="191294" y="895"/>
            <a:ext cx="11231710" cy="646203"/>
          </a:xfrm>
          <a:prstGeom prst="rect">
            <a:avLst/>
          </a:prstGeom>
          <a:noFill/>
        </p:spPr>
        <p:txBody>
          <a:bodyPr wrap="square" rtlCol="0">
            <a:spAutoFit/>
          </a:bodyPr>
          <a:lstStyle/>
          <a:p>
            <a:r>
              <a:rPr lang="en-US" sz="3599" dirty="0">
                <a:latin typeface="Cooper Black" panose="0208090404030B020404" pitchFamily="18" charset="0"/>
              </a:rPr>
              <a:t>Sequence of calls</a:t>
            </a:r>
            <a:endParaRPr lang="en-IN" sz="3599" dirty="0">
              <a:latin typeface="Cooper Black" panose="0208090404030B020404" pitchFamily="18" charset="0"/>
            </a:endParaRPr>
          </a:p>
        </p:txBody>
      </p:sp>
      <p:sp>
        <p:nvSpPr>
          <p:cNvPr id="2" name="TextBox 1">
            <a:extLst>
              <a:ext uri="{FF2B5EF4-FFF2-40B4-BE49-F238E27FC236}">
                <a16:creationId xmlns:a16="http://schemas.microsoft.com/office/drawing/2014/main" id="{0B33C8CC-0F2E-5DA3-7FA8-B6BA9EE56AA2}"/>
              </a:ext>
            </a:extLst>
          </p:cNvPr>
          <p:cNvSpPr txBox="1"/>
          <p:nvPr/>
        </p:nvSpPr>
        <p:spPr>
          <a:xfrm>
            <a:off x="9249806" y="6491044"/>
            <a:ext cx="2961680" cy="276999"/>
          </a:xfrm>
          <a:prstGeom prst="rect">
            <a:avLst/>
          </a:prstGeom>
          <a:noFill/>
        </p:spPr>
        <p:txBody>
          <a:bodyPr wrap="square" rtlCol="0">
            <a:spAutoFit/>
          </a:bodyPr>
          <a:lstStyle/>
          <a:p>
            <a:r>
              <a:rPr lang="en-US" sz="1200" dirty="0">
                <a:latin typeface="Cooper Black" panose="0208090404030B020404" pitchFamily="18" charset="0"/>
              </a:rPr>
              <a:t>www.anubhavtrainings.com</a:t>
            </a:r>
            <a:endParaRPr lang="en-IN" sz="1200" dirty="0">
              <a:latin typeface="Cooper Black" panose="0208090404030B020404" pitchFamily="18" charset="0"/>
            </a:endParaRPr>
          </a:p>
        </p:txBody>
      </p:sp>
      <p:pic>
        <p:nvPicPr>
          <p:cNvPr id="3" name="Picture 2">
            <a:extLst>
              <a:ext uri="{FF2B5EF4-FFF2-40B4-BE49-F238E27FC236}">
                <a16:creationId xmlns:a16="http://schemas.microsoft.com/office/drawing/2014/main" id="{F89C887D-D9BC-50F6-8EC1-542E14ED8A8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688213" y="45412"/>
            <a:ext cx="436629" cy="431260"/>
          </a:xfrm>
          <a:prstGeom prst="rect">
            <a:avLst/>
          </a:prstGeom>
          <a:effectLst>
            <a:outerShdw blurRad="50800" dist="38100" dir="2700000" algn="tl" rotWithShape="0">
              <a:prstClr val="black">
                <a:alpha val="40000"/>
              </a:prstClr>
            </a:outerShdw>
          </a:effectLst>
        </p:spPr>
      </p:pic>
      <p:sp>
        <p:nvSpPr>
          <p:cNvPr id="5" name="Smiley Face 4">
            <a:extLst>
              <a:ext uri="{FF2B5EF4-FFF2-40B4-BE49-F238E27FC236}">
                <a16:creationId xmlns:a16="http://schemas.microsoft.com/office/drawing/2014/main" id="{397C1A14-8545-15D4-A4BE-883A4A247DF4}"/>
              </a:ext>
            </a:extLst>
          </p:cNvPr>
          <p:cNvSpPr/>
          <p:nvPr/>
        </p:nvSpPr>
        <p:spPr>
          <a:xfrm>
            <a:off x="333772" y="620688"/>
            <a:ext cx="432049" cy="432048"/>
          </a:xfrm>
          <a:prstGeom prst="smileyFac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7" name="Straight Connector 6">
            <a:extLst>
              <a:ext uri="{FF2B5EF4-FFF2-40B4-BE49-F238E27FC236}">
                <a16:creationId xmlns:a16="http://schemas.microsoft.com/office/drawing/2014/main" id="{739F3C4B-CCF8-C0B5-DB02-9D9A5CE7C4C7}"/>
              </a:ext>
            </a:extLst>
          </p:cNvPr>
          <p:cNvCxnSpPr>
            <a:stCxn id="5" idx="4"/>
          </p:cNvCxnSpPr>
          <p:nvPr/>
        </p:nvCxnSpPr>
        <p:spPr>
          <a:xfrm flipH="1">
            <a:off x="549796" y="1052736"/>
            <a:ext cx="1" cy="5616624"/>
          </a:xfrm>
          <a:prstGeom prst="line">
            <a:avLst/>
          </a:prstGeom>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8" name="Rectangle 7">
            <a:extLst>
              <a:ext uri="{FF2B5EF4-FFF2-40B4-BE49-F238E27FC236}">
                <a16:creationId xmlns:a16="http://schemas.microsoft.com/office/drawing/2014/main" id="{9BDCE121-3119-56ED-A335-B960F01B5B4D}"/>
              </a:ext>
            </a:extLst>
          </p:cNvPr>
          <p:cNvSpPr/>
          <p:nvPr/>
        </p:nvSpPr>
        <p:spPr>
          <a:xfrm>
            <a:off x="1485900" y="620688"/>
            <a:ext cx="1512168" cy="43204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Fiori app</a:t>
            </a:r>
          </a:p>
        </p:txBody>
      </p:sp>
      <p:cxnSp>
        <p:nvCxnSpPr>
          <p:cNvPr id="9" name="Straight Connector 8">
            <a:extLst>
              <a:ext uri="{FF2B5EF4-FFF2-40B4-BE49-F238E27FC236}">
                <a16:creationId xmlns:a16="http://schemas.microsoft.com/office/drawing/2014/main" id="{2BEE97BF-4614-BD76-12F5-DD97C3F87440}"/>
              </a:ext>
            </a:extLst>
          </p:cNvPr>
          <p:cNvCxnSpPr/>
          <p:nvPr/>
        </p:nvCxnSpPr>
        <p:spPr>
          <a:xfrm flipH="1">
            <a:off x="2241984" y="1031576"/>
            <a:ext cx="1" cy="5616624"/>
          </a:xfrm>
          <a:prstGeom prst="line">
            <a:avLst/>
          </a:prstGeom>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0" name="Rectangle 9">
            <a:extLst>
              <a:ext uri="{FF2B5EF4-FFF2-40B4-BE49-F238E27FC236}">
                <a16:creationId xmlns:a16="http://schemas.microsoft.com/office/drawing/2014/main" id="{BE766A60-0B77-9765-9547-75DA3C9E35D8}"/>
              </a:ext>
            </a:extLst>
          </p:cNvPr>
          <p:cNvSpPr/>
          <p:nvPr/>
        </p:nvSpPr>
        <p:spPr>
          <a:xfrm>
            <a:off x="3646140" y="617548"/>
            <a:ext cx="1512168" cy="43204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OData</a:t>
            </a:r>
          </a:p>
        </p:txBody>
      </p:sp>
      <p:cxnSp>
        <p:nvCxnSpPr>
          <p:cNvPr id="11" name="Straight Connector 10">
            <a:extLst>
              <a:ext uri="{FF2B5EF4-FFF2-40B4-BE49-F238E27FC236}">
                <a16:creationId xmlns:a16="http://schemas.microsoft.com/office/drawing/2014/main" id="{5CC8DF21-EA0F-9512-CEF2-B1ECA3B42F08}"/>
              </a:ext>
            </a:extLst>
          </p:cNvPr>
          <p:cNvCxnSpPr/>
          <p:nvPr/>
        </p:nvCxnSpPr>
        <p:spPr>
          <a:xfrm flipH="1">
            <a:off x="4402224" y="1028436"/>
            <a:ext cx="1" cy="5616624"/>
          </a:xfrm>
          <a:prstGeom prst="line">
            <a:avLst/>
          </a:prstGeom>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2" name="Rectangle 11">
            <a:extLst>
              <a:ext uri="{FF2B5EF4-FFF2-40B4-BE49-F238E27FC236}">
                <a16:creationId xmlns:a16="http://schemas.microsoft.com/office/drawing/2014/main" id="{BD51BE1F-ACBE-B1AD-32FF-87583ACDEE22}"/>
              </a:ext>
            </a:extLst>
          </p:cNvPr>
          <p:cNvSpPr/>
          <p:nvPr/>
        </p:nvSpPr>
        <p:spPr>
          <a:xfrm>
            <a:off x="6038971" y="614953"/>
            <a:ext cx="1512168" cy="43204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RAP</a:t>
            </a:r>
          </a:p>
        </p:txBody>
      </p:sp>
      <p:cxnSp>
        <p:nvCxnSpPr>
          <p:cNvPr id="13" name="Straight Connector 12">
            <a:extLst>
              <a:ext uri="{FF2B5EF4-FFF2-40B4-BE49-F238E27FC236}">
                <a16:creationId xmlns:a16="http://schemas.microsoft.com/office/drawing/2014/main" id="{18729125-FE73-9F26-4CBC-38C2E30231B4}"/>
              </a:ext>
            </a:extLst>
          </p:cNvPr>
          <p:cNvCxnSpPr/>
          <p:nvPr/>
        </p:nvCxnSpPr>
        <p:spPr>
          <a:xfrm flipH="1">
            <a:off x="6795055" y="1025841"/>
            <a:ext cx="1" cy="5616624"/>
          </a:xfrm>
          <a:prstGeom prst="line">
            <a:avLst/>
          </a:prstGeom>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4" name="Rectangle 13">
            <a:extLst>
              <a:ext uri="{FF2B5EF4-FFF2-40B4-BE49-F238E27FC236}">
                <a16:creationId xmlns:a16="http://schemas.microsoft.com/office/drawing/2014/main" id="{17B78569-0C1B-210A-D929-CD73423A176B}"/>
              </a:ext>
            </a:extLst>
          </p:cNvPr>
          <p:cNvSpPr/>
          <p:nvPr/>
        </p:nvSpPr>
        <p:spPr>
          <a:xfrm>
            <a:off x="10378888" y="636113"/>
            <a:ext cx="1512168" cy="43204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HANADB</a:t>
            </a:r>
          </a:p>
        </p:txBody>
      </p:sp>
      <p:cxnSp>
        <p:nvCxnSpPr>
          <p:cNvPr id="15" name="Straight Connector 14">
            <a:extLst>
              <a:ext uri="{FF2B5EF4-FFF2-40B4-BE49-F238E27FC236}">
                <a16:creationId xmlns:a16="http://schemas.microsoft.com/office/drawing/2014/main" id="{8EB3ACAC-1578-5827-40B1-A7819B4B37D8}"/>
              </a:ext>
            </a:extLst>
          </p:cNvPr>
          <p:cNvCxnSpPr/>
          <p:nvPr/>
        </p:nvCxnSpPr>
        <p:spPr>
          <a:xfrm flipH="1">
            <a:off x="11134972" y="1047001"/>
            <a:ext cx="1" cy="5616624"/>
          </a:xfrm>
          <a:prstGeom prst="line">
            <a:avLst/>
          </a:prstGeom>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7" name="Straight Arrow Connector 16">
            <a:extLst>
              <a:ext uri="{FF2B5EF4-FFF2-40B4-BE49-F238E27FC236}">
                <a16:creationId xmlns:a16="http://schemas.microsoft.com/office/drawing/2014/main" id="{94388A78-D9C3-6072-DA2E-C462DCA5E7A9}"/>
              </a:ext>
            </a:extLst>
          </p:cNvPr>
          <p:cNvCxnSpPr/>
          <p:nvPr/>
        </p:nvCxnSpPr>
        <p:spPr>
          <a:xfrm>
            <a:off x="549796" y="1340768"/>
            <a:ext cx="169218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D08B3EDD-CC43-3268-28A6-756C333A62DE}"/>
              </a:ext>
            </a:extLst>
          </p:cNvPr>
          <p:cNvCxnSpPr>
            <a:cxnSpLocks/>
          </p:cNvCxnSpPr>
          <p:nvPr/>
        </p:nvCxnSpPr>
        <p:spPr>
          <a:xfrm>
            <a:off x="2277988" y="1556792"/>
            <a:ext cx="212423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F71A387C-3FD3-BAC8-A05C-510332A11559}"/>
              </a:ext>
            </a:extLst>
          </p:cNvPr>
          <p:cNvCxnSpPr>
            <a:cxnSpLocks/>
            <a:endCxn id="27" idx="0"/>
          </p:cNvCxnSpPr>
          <p:nvPr/>
        </p:nvCxnSpPr>
        <p:spPr>
          <a:xfrm flipV="1">
            <a:off x="4402224" y="1823664"/>
            <a:ext cx="2369972" cy="211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24CEBFA-7D66-E94D-D40A-63258B060367}"/>
              </a:ext>
            </a:extLst>
          </p:cNvPr>
          <p:cNvCxnSpPr>
            <a:cxnSpLocks/>
            <a:endCxn id="24" idx="0"/>
          </p:cNvCxnSpPr>
          <p:nvPr/>
        </p:nvCxnSpPr>
        <p:spPr>
          <a:xfrm flipV="1">
            <a:off x="6814492" y="2330347"/>
            <a:ext cx="4309049" cy="185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47F6AAB8-91A8-D9A9-2E76-87F7A9BBECAA}"/>
              </a:ext>
            </a:extLst>
          </p:cNvPr>
          <p:cNvSpPr/>
          <p:nvPr/>
        </p:nvSpPr>
        <p:spPr>
          <a:xfrm>
            <a:off x="11100681" y="2330347"/>
            <a:ext cx="45719" cy="27699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6" name="Straight Arrow Connector 25">
            <a:extLst>
              <a:ext uri="{FF2B5EF4-FFF2-40B4-BE49-F238E27FC236}">
                <a16:creationId xmlns:a16="http://schemas.microsoft.com/office/drawing/2014/main" id="{092014B3-4B0B-2CF8-1AB7-DB3DB9197B27}"/>
              </a:ext>
            </a:extLst>
          </p:cNvPr>
          <p:cNvCxnSpPr>
            <a:cxnSpLocks/>
            <a:stCxn id="24" idx="2"/>
            <a:endCxn id="27" idx="2"/>
          </p:cNvCxnSpPr>
          <p:nvPr/>
        </p:nvCxnSpPr>
        <p:spPr>
          <a:xfrm flipH="1" flipV="1">
            <a:off x="6772196" y="2600327"/>
            <a:ext cx="4351345" cy="70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7EB172FB-168C-E9B2-8D4F-1E62E12E083D}"/>
              </a:ext>
            </a:extLst>
          </p:cNvPr>
          <p:cNvSpPr/>
          <p:nvPr/>
        </p:nvSpPr>
        <p:spPr>
          <a:xfrm>
            <a:off x="6749336" y="1823664"/>
            <a:ext cx="45719" cy="77666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9" name="Straight Arrow Connector 28">
            <a:extLst>
              <a:ext uri="{FF2B5EF4-FFF2-40B4-BE49-F238E27FC236}">
                <a16:creationId xmlns:a16="http://schemas.microsoft.com/office/drawing/2014/main" id="{E22502EA-3465-5BBA-216F-3403C31FEB87}"/>
              </a:ext>
            </a:extLst>
          </p:cNvPr>
          <p:cNvCxnSpPr>
            <a:cxnSpLocks/>
            <a:stCxn id="27" idx="2"/>
          </p:cNvCxnSpPr>
          <p:nvPr/>
        </p:nvCxnSpPr>
        <p:spPr>
          <a:xfrm flipH="1">
            <a:off x="4447943" y="2600327"/>
            <a:ext cx="2324253" cy="70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747FA871-0F65-385D-2234-09E1A99F32E3}"/>
              </a:ext>
            </a:extLst>
          </p:cNvPr>
          <p:cNvCxnSpPr/>
          <p:nvPr/>
        </p:nvCxnSpPr>
        <p:spPr>
          <a:xfrm flipH="1">
            <a:off x="2277988" y="2924944"/>
            <a:ext cx="212423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ED4F9DC7-B795-4DA8-C1EB-5C6E338265E0}"/>
              </a:ext>
            </a:extLst>
          </p:cNvPr>
          <p:cNvCxnSpPr/>
          <p:nvPr/>
        </p:nvCxnSpPr>
        <p:spPr>
          <a:xfrm flipH="1">
            <a:off x="549796" y="3212976"/>
            <a:ext cx="169218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37295707-1C64-EFC0-49D4-938F2BA18F41}"/>
              </a:ext>
            </a:extLst>
          </p:cNvPr>
          <p:cNvSpPr/>
          <p:nvPr/>
        </p:nvSpPr>
        <p:spPr>
          <a:xfrm>
            <a:off x="4402224" y="1553654"/>
            <a:ext cx="45719" cy="129928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5" name="Rectangle 34">
            <a:extLst>
              <a:ext uri="{FF2B5EF4-FFF2-40B4-BE49-F238E27FC236}">
                <a16:creationId xmlns:a16="http://schemas.microsoft.com/office/drawing/2014/main" id="{8EFCCC11-1FB8-B25F-1B53-A6D149BFC7BA}"/>
              </a:ext>
            </a:extLst>
          </p:cNvPr>
          <p:cNvSpPr/>
          <p:nvPr/>
        </p:nvSpPr>
        <p:spPr>
          <a:xfrm>
            <a:off x="2232269" y="1364624"/>
            <a:ext cx="45719" cy="184834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5524566F-6F2A-F095-3C3F-14536EC01361}"/>
              </a:ext>
            </a:extLst>
          </p:cNvPr>
          <p:cNvSpPr/>
          <p:nvPr/>
        </p:nvSpPr>
        <p:spPr>
          <a:xfrm>
            <a:off x="8263679" y="633381"/>
            <a:ext cx="1512168" cy="432048"/>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BIMP</a:t>
            </a:r>
          </a:p>
        </p:txBody>
      </p:sp>
      <p:cxnSp>
        <p:nvCxnSpPr>
          <p:cNvPr id="41" name="Straight Connector 40">
            <a:extLst>
              <a:ext uri="{FF2B5EF4-FFF2-40B4-BE49-F238E27FC236}">
                <a16:creationId xmlns:a16="http://schemas.microsoft.com/office/drawing/2014/main" id="{36274AFA-4073-6370-09FC-0ADFF13210E0}"/>
              </a:ext>
            </a:extLst>
          </p:cNvPr>
          <p:cNvCxnSpPr/>
          <p:nvPr/>
        </p:nvCxnSpPr>
        <p:spPr>
          <a:xfrm flipH="1">
            <a:off x="9019763" y="1044269"/>
            <a:ext cx="1" cy="5616624"/>
          </a:xfrm>
          <a:prstGeom prst="line">
            <a:avLst/>
          </a:prstGeom>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3" name="Straight Arrow Connector 42">
            <a:extLst>
              <a:ext uri="{FF2B5EF4-FFF2-40B4-BE49-F238E27FC236}">
                <a16:creationId xmlns:a16="http://schemas.microsoft.com/office/drawing/2014/main" id="{EE8236B2-722A-E639-A076-5E475FCD4754}"/>
              </a:ext>
            </a:extLst>
          </p:cNvPr>
          <p:cNvCxnSpPr>
            <a:cxnSpLocks/>
          </p:cNvCxnSpPr>
          <p:nvPr/>
        </p:nvCxnSpPr>
        <p:spPr>
          <a:xfrm flipV="1">
            <a:off x="6772195" y="1927172"/>
            <a:ext cx="2222764" cy="352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5" name="Rectangle 44">
            <a:extLst>
              <a:ext uri="{FF2B5EF4-FFF2-40B4-BE49-F238E27FC236}">
                <a16:creationId xmlns:a16="http://schemas.microsoft.com/office/drawing/2014/main" id="{2423030E-0BC3-B0EB-9AF5-5B7317FC2842}"/>
              </a:ext>
            </a:extLst>
          </p:cNvPr>
          <p:cNvSpPr/>
          <p:nvPr/>
        </p:nvSpPr>
        <p:spPr>
          <a:xfrm>
            <a:off x="8994959" y="1902658"/>
            <a:ext cx="45719" cy="276995"/>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47" name="Straight Arrow Connector 46">
            <a:extLst>
              <a:ext uri="{FF2B5EF4-FFF2-40B4-BE49-F238E27FC236}">
                <a16:creationId xmlns:a16="http://schemas.microsoft.com/office/drawing/2014/main" id="{FD4F023D-62A2-84DC-13E9-CCCB5798C126}"/>
              </a:ext>
            </a:extLst>
          </p:cNvPr>
          <p:cNvCxnSpPr>
            <a:cxnSpLocks/>
            <a:stCxn id="45" idx="2"/>
            <a:endCxn id="27" idx="3"/>
          </p:cNvCxnSpPr>
          <p:nvPr/>
        </p:nvCxnSpPr>
        <p:spPr>
          <a:xfrm flipH="1">
            <a:off x="6795055" y="2179653"/>
            <a:ext cx="2222764" cy="323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1" name="Multiplication Sign 50">
            <a:extLst>
              <a:ext uri="{FF2B5EF4-FFF2-40B4-BE49-F238E27FC236}">
                <a16:creationId xmlns:a16="http://schemas.microsoft.com/office/drawing/2014/main" id="{3954C2E5-2E6E-9944-4977-9EA616E9186C}"/>
              </a:ext>
            </a:extLst>
          </p:cNvPr>
          <p:cNvSpPr/>
          <p:nvPr/>
        </p:nvSpPr>
        <p:spPr>
          <a:xfrm>
            <a:off x="6605309" y="2078118"/>
            <a:ext cx="315572" cy="307725"/>
          </a:xfrm>
          <a:prstGeom prst="mathMultiply">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IN"/>
          </a:p>
        </p:txBody>
      </p:sp>
      <p:sp>
        <p:nvSpPr>
          <p:cNvPr id="54" name="TextBox 53">
            <a:extLst>
              <a:ext uri="{FF2B5EF4-FFF2-40B4-BE49-F238E27FC236}">
                <a16:creationId xmlns:a16="http://schemas.microsoft.com/office/drawing/2014/main" id="{B741D58F-CF33-EF1D-4FA0-64B8701356A6}"/>
              </a:ext>
            </a:extLst>
          </p:cNvPr>
          <p:cNvSpPr txBox="1"/>
          <p:nvPr/>
        </p:nvSpPr>
        <p:spPr>
          <a:xfrm>
            <a:off x="8248590" y="1695744"/>
            <a:ext cx="1584175" cy="276999"/>
          </a:xfrm>
          <a:prstGeom prst="rect">
            <a:avLst/>
          </a:prstGeom>
          <a:noFill/>
        </p:spPr>
        <p:txBody>
          <a:bodyPr wrap="square" rtlCol="0">
            <a:spAutoFit/>
          </a:bodyPr>
          <a:lstStyle/>
          <a:p>
            <a:r>
              <a:rPr lang="en-IN" sz="1200" b="1" dirty="0"/>
              <a:t>entities</a:t>
            </a:r>
          </a:p>
        </p:txBody>
      </p:sp>
      <p:sp>
        <p:nvSpPr>
          <p:cNvPr id="55" name="TextBox 54">
            <a:extLst>
              <a:ext uri="{FF2B5EF4-FFF2-40B4-BE49-F238E27FC236}">
                <a16:creationId xmlns:a16="http://schemas.microsoft.com/office/drawing/2014/main" id="{C45C42B8-4DED-2C78-C934-FD2ABA6B6483}"/>
              </a:ext>
            </a:extLst>
          </p:cNvPr>
          <p:cNvSpPr txBox="1"/>
          <p:nvPr/>
        </p:nvSpPr>
        <p:spPr>
          <a:xfrm>
            <a:off x="8264034" y="2098994"/>
            <a:ext cx="1584175" cy="461665"/>
          </a:xfrm>
          <a:prstGeom prst="rect">
            <a:avLst/>
          </a:prstGeom>
          <a:noFill/>
        </p:spPr>
        <p:txBody>
          <a:bodyPr wrap="square" rtlCol="0">
            <a:spAutoFit/>
          </a:bodyPr>
          <a:lstStyle/>
          <a:p>
            <a:r>
              <a:rPr lang="en-IN" sz="1200" b="1" dirty="0"/>
              <a:t>FAILED, MAPPED, REPORTED</a:t>
            </a:r>
          </a:p>
        </p:txBody>
      </p:sp>
    </p:spTree>
    <p:extLst>
      <p:ext uri="{BB962C8B-B14F-4D97-AF65-F5344CB8AC3E}">
        <p14:creationId xmlns:p14="http://schemas.microsoft.com/office/powerpoint/2010/main" val="198276428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311"/>
        <p:cNvGrpSpPr/>
        <p:nvPr/>
      </p:nvGrpSpPr>
      <p:grpSpPr>
        <a:xfrm>
          <a:off x="0" y="0"/>
          <a:ext cx="0" cy="0"/>
          <a:chOff x="0" y="0"/>
          <a:chExt cx="0" cy="0"/>
        </a:xfrm>
      </p:grpSpPr>
      <p:sp>
        <p:nvSpPr>
          <p:cNvPr id="1313" name="Google Shape;1313;p59"/>
          <p:cNvSpPr txBox="1"/>
          <p:nvPr/>
        </p:nvSpPr>
        <p:spPr>
          <a:xfrm>
            <a:off x="191294" y="895"/>
            <a:ext cx="11231710" cy="64616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a:solidFill>
                  <a:srgbClr val="FFC000"/>
                </a:solidFill>
                <a:latin typeface="Cooper Black" panose="0208090404030B020404" pitchFamily="18" charset="0"/>
                <a:ea typeface="Corben"/>
                <a:cs typeface="Corben"/>
                <a:sym typeface="Corben"/>
              </a:rPr>
              <a:t>Development Flow – Processor and Approver</a:t>
            </a:r>
            <a:endParaRPr sz="3599" dirty="0">
              <a:solidFill>
                <a:srgbClr val="FFC000"/>
              </a:solidFill>
              <a:latin typeface="Cooper Black" panose="0208090404030B020404" pitchFamily="18" charset="0"/>
              <a:ea typeface="Corben"/>
              <a:cs typeface="Corben"/>
              <a:sym typeface="Corben"/>
            </a:endParaRPr>
          </a:p>
        </p:txBody>
      </p:sp>
      <p:sp>
        <p:nvSpPr>
          <p:cNvPr id="1316" name="Google Shape;1316;p59"/>
          <p:cNvSpPr/>
          <p:nvPr/>
        </p:nvSpPr>
        <p:spPr>
          <a:xfrm>
            <a:off x="4438228" y="4869160"/>
            <a:ext cx="3096344" cy="1080120"/>
          </a:xfrm>
          <a:prstGeom prst="rect">
            <a:avLst/>
          </a:prstGeom>
          <a:solidFill>
            <a:srgbClr val="00B050"/>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dirty="0">
                <a:solidFill>
                  <a:schemeClr val="lt1"/>
                </a:solidFill>
                <a:latin typeface="Calibri"/>
                <a:ea typeface="Calibri"/>
                <a:cs typeface="Calibri"/>
                <a:sym typeface="Calibri"/>
              </a:rPr>
              <a:t>Business Object (definition)</a:t>
            </a:r>
            <a:endParaRPr dirty="0"/>
          </a:p>
          <a:p>
            <a:pPr marL="0" marR="0" lvl="0" indent="0" algn="ctr" rtl="0">
              <a:spcBef>
                <a:spcPts val="0"/>
              </a:spcBef>
              <a:spcAft>
                <a:spcPts val="0"/>
              </a:spcAft>
              <a:buNone/>
            </a:pPr>
            <a:r>
              <a:rPr lang="en-US" sz="1600" dirty="0">
                <a:solidFill>
                  <a:schemeClr val="lt1"/>
                </a:solidFill>
                <a:latin typeface="Calibri"/>
                <a:ea typeface="Calibri"/>
                <a:cs typeface="Calibri"/>
                <a:sym typeface="Calibri"/>
              </a:rPr>
              <a:t>Includes the Travel, Booking and Booking Supplement CDS entities</a:t>
            </a:r>
            <a:endParaRPr dirty="0"/>
          </a:p>
          <a:p>
            <a:pPr marL="0" marR="0" lvl="0" indent="0" algn="ctr" rtl="0">
              <a:spcBef>
                <a:spcPts val="0"/>
              </a:spcBef>
              <a:spcAft>
                <a:spcPts val="0"/>
              </a:spcAft>
              <a:buNone/>
            </a:pPr>
            <a:r>
              <a:rPr lang="en-US" sz="1600" dirty="0">
                <a:solidFill>
                  <a:schemeClr val="lt1"/>
                </a:solidFill>
                <a:latin typeface="Calibri"/>
                <a:ea typeface="Calibri"/>
                <a:cs typeface="Calibri"/>
                <a:sym typeface="Calibri"/>
              </a:rPr>
              <a:t>100 fields</a:t>
            </a:r>
            <a:endParaRPr dirty="0"/>
          </a:p>
        </p:txBody>
      </p:sp>
      <p:sp>
        <p:nvSpPr>
          <p:cNvPr id="1317" name="Google Shape;1317;p59"/>
          <p:cNvSpPr/>
          <p:nvPr/>
        </p:nvSpPr>
        <p:spPr>
          <a:xfrm>
            <a:off x="405780" y="647098"/>
            <a:ext cx="3096344" cy="646203"/>
          </a:xfrm>
          <a:prstGeom prst="rect">
            <a:avLst/>
          </a:prstGeom>
          <a:solidFill>
            <a:srgbClr val="2F5496"/>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lt1"/>
                </a:solidFill>
                <a:latin typeface="Calibri"/>
                <a:ea typeface="Calibri"/>
                <a:cs typeface="Calibri"/>
                <a:sym typeface="Calibri"/>
              </a:rPr>
              <a:t>Fiori App – Processor</a:t>
            </a:r>
            <a:endParaRPr/>
          </a:p>
          <a:p>
            <a:pPr marL="0" marR="0" lvl="0" indent="0" algn="ctr" rtl="0">
              <a:spcBef>
                <a:spcPts val="0"/>
              </a:spcBef>
              <a:spcAft>
                <a:spcPts val="0"/>
              </a:spcAft>
              <a:buNone/>
            </a:pPr>
            <a:r>
              <a:rPr lang="en-US" sz="1400">
                <a:solidFill>
                  <a:schemeClr val="lt1"/>
                </a:solidFill>
                <a:latin typeface="Calibri"/>
                <a:ea typeface="Calibri"/>
                <a:cs typeface="Calibri"/>
                <a:sym typeface="Calibri"/>
              </a:rPr>
              <a:t>Create, update, delete, copy travel</a:t>
            </a:r>
            <a:endParaRPr/>
          </a:p>
        </p:txBody>
      </p:sp>
      <p:sp>
        <p:nvSpPr>
          <p:cNvPr id="1318" name="Google Shape;1318;p59"/>
          <p:cNvSpPr/>
          <p:nvPr/>
        </p:nvSpPr>
        <p:spPr>
          <a:xfrm>
            <a:off x="8882191" y="691641"/>
            <a:ext cx="3024336" cy="646203"/>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lt1"/>
                </a:solidFill>
                <a:latin typeface="Calibri"/>
                <a:ea typeface="Calibri"/>
                <a:cs typeface="Calibri"/>
                <a:sym typeface="Calibri"/>
              </a:rPr>
              <a:t>Fiori App – Approver</a:t>
            </a:r>
            <a:endParaRPr/>
          </a:p>
          <a:p>
            <a:pPr marL="0" marR="0" lvl="0" indent="0" algn="ctr" rtl="0">
              <a:spcBef>
                <a:spcPts val="0"/>
              </a:spcBef>
              <a:spcAft>
                <a:spcPts val="0"/>
              </a:spcAft>
              <a:buNone/>
            </a:pPr>
            <a:r>
              <a:rPr lang="en-US" sz="1400">
                <a:solidFill>
                  <a:schemeClr val="lt1"/>
                </a:solidFill>
                <a:latin typeface="Calibri"/>
                <a:ea typeface="Calibri"/>
                <a:cs typeface="Calibri"/>
                <a:sym typeface="Calibri"/>
              </a:rPr>
              <a:t>Display the travel request data</a:t>
            </a:r>
            <a:endParaRPr/>
          </a:p>
        </p:txBody>
      </p:sp>
      <p:sp>
        <p:nvSpPr>
          <p:cNvPr id="1319" name="Google Shape;1319;p59"/>
          <p:cNvSpPr/>
          <p:nvPr/>
        </p:nvSpPr>
        <p:spPr>
          <a:xfrm>
            <a:off x="456151" y="4849657"/>
            <a:ext cx="3024336" cy="1080120"/>
          </a:xfrm>
          <a:prstGeom prst="rect">
            <a:avLst/>
          </a:prstGeom>
          <a:solidFill>
            <a:srgbClr val="2F5496"/>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chemeClr val="lt1"/>
                </a:solidFill>
                <a:latin typeface="Calibri"/>
                <a:ea typeface="Calibri"/>
                <a:cs typeface="Calibri"/>
                <a:sym typeface="Calibri"/>
              </a:rPr>
              <a:t>Business Object Projection</a:t>
            </a:r>
            <a:endParaRPr dirty="0"/>
          </a:p>
          <a:p>
            <a:pPr marL="0" marR="0" lvl="0" indent="0" algn="ctr" rtl="0">
              <a:spcBef>
                <a:spcPts val="0"/>
              </a:spcBef>
              <a:spcAft>
                <a:spcPts val="0"/>
              </a:spcAft>
              <a:buNone/>
            </a:pPr>
            <a:r>
              <a:rPr lang="en-US" sz="1800" dirty="0">
                <a:solidFill>
                  <a:schemeClr val="lt1"/>
                </a:solidFill>
                <a:latin typeface="Calibri"/>
                <a:ea typeface="Calibri"/>
                <a:cs typeface="Calibri"/>
                <a:sym typeface="Calibri"/>
              </a:rPr>
              <a:t>For Processor</a:t>
            </a:r>
            <a:endParaRPr dirty="0"/>
          </a:p>
          <a:p>
            <a:pPr marL="0" marR="0" lvl="0" indent="0" algn="ctr" rtl="0">
              <a:spcBef>
                <a:spcPts val="0"/>
              </a:spcBef>
              <a:spcAft>
                <a:spcPts val="0"/>
              </a:spcAft>
              <a:buNone/>
            </a:pPr>
            <a:r>
              <a:rPr lang="en-US" sz="1800" dirty="0">
                <a:solidFill>
                  <a:schemeClr val="lt1"/>
                </a:solidFill>
                <a:latin typeface="Calibri"/>
                <a:ea typeface="Calibri"/>
                <a:cs typeface="Calibri"/>
                <a:sym typeface="Calibri"/>
              </a:rPr>
              <a:t>30 fields to internet</a:t>
            </a:r>
            <a:endParaRPr dirty="0"/>
          </a:p>
        </p:txBody>
      </p:sp>
      <p:sp>
        <p:nvSpPr>
          <p:cNvPr id="1320" name="Google Shape;1320;p59"/>
          <p:cNvSpPr/>
          <p:nvPr/>
        </p:nvSpPr>
        <p:spPr>
          <a:xfrm>
            <a:off x="8882191" y="4869160"/>
            <a:ext cx="3024336" cy="1080120"/>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Business Object Projection </a:t>
            </a:r>
            <a:endParaRPr/>
          </a:p>
          <a:p>
            <a:pPr marL="0" marR="0" lvl="0" indent="0" algn="ctr" rtl="0">
              <a:spcBef>
                <a:spcPts val="0"/>
              </a:spcBef>
              <a:spcAft>
                <a:spcPts val="0"/>
              </a:spcAft>
              <a:buNone/>
            </a:pPr>
            <a:r>
              <a:rPr lang="en-US" sz="1800">
                <a:solidFill>
                  <a:schemeClr val="lt1"/>
                </a:solidFill>
                <a:latin typeface="Calibri"/>
                <a:ea typeface="Calibri"/>
                <a:cs typeface="Calibri"/>
                <a:sym typeface="Calibri"/>
              </a:rPr>
              <a:t>For Approver</a:t>
            </a:r>
            <a:endParaRPr/>
          </a:p>
          <a:p>
            <a:pPr marL="0" marR="0" lvl="0" indent="0" algn="ctr" rtl="0">
              <a:spcBef>
                <a:spcPts val="0"/>
              </a:spcBef>
              <a:spcAft>
                <a:spcPts val="0"/>
              </a:spcAft>
              <a:buNone/>
            </a:pPr>
            <a:r>
              <a:rPr lang="en-US" sz="1800">
                <a:solidFill>
                  <a:schemeClr val="lt1"/>
                </a:solidFill>
                <a:latin typeface="Calibri"/>
                <a:ea typeface="Calibri"/>
                <a:cs typeface="Calibri"/>
                <a:sym typeface="Calibri"/>
              </a:rPr>
              <a:t>25 fields</a:t>
            </a:r>
            <a:endParaRPr/>
          </a:p>
        </p:txBody>
      </p:sp>
      <p:cxnSp>
        <p:nvCxnSpPr>
          <p:cNvPr id="1321" name="Google Shape;1321;p59"/>
          <p:cNvCxnSpPr>
            <a:stCxn id="1316" idx="1"/>
            <a:endCxn id="1319" idx="3"/>
          </p:cNvCxnSpPr>
          <p:nvPr/>
        </p:nvCxnSpPr>
        <p:spPr>
          <a:xfrm flipH="1" flipV="1">
            <a:off x="3480487" y="5389717"/>
            <a:ext cx="957741" cy="19503"/>
          </a:xfrm>
          <a:prstGeom prst="straightConnector1">
            <a:avLst/>
          </a:prstGeom>
          <a:noFill/>
          <a:ln w="9525" cap="flat" cmpd="sng">
            <a:solidFill>
              <a:schemeClr val="accent1"/>
            </a:solidFill>
            <a:prstDash val="solid"/>
            <a:miter lim="800000"/>
            <a:headEnd type="none" w="sm" len="sm"/>
            <a:tailEnd type="triangle" w="med" len="med"/>
          </a:ln>
        </p:spPr>
      </p:cxnSp>
      <p:cxnSp>
        <p:nvCxnSpPr>
          <p:cNvPr id="1322" name="Google Shape;1322;p59"/>
          <p:cNvCxnSpPr>
            <a:stCxn id="1316" idx="3"/>
            <a:endCxn id="1320" idx="1"/>
          </p:cNvCxnSpPr>
          <p:nvPr/>
        </p:nvCxnSpPr>
        <p:spPr>
          <a:xfrm>
            <a:off x="7534572" y="5409220"/>
            <a:ext cx="1347600" cy="0"/>
          </a:xfrm>
          <a:prstGeom prst="straightConnector1">
            <a:avLst/>
          </a:prstGeom>
          <a:noFill/>
          <a:ln w="9525" cap="flat" cmpd="sng">
            <a:solidFill>
              <a:schemeClr val="accent1"/>
            </a:solidFill>
            <a:prstDash val="solid"/>
            <a:miter lim="800000"/>
            <a:headEnd type="none" w="sm" len="sm"/>
            <a:tailEnd type="triangle" w="med" len="med"/>
          </a:ln>
        </p:spPr>
      </p:cxnSp>
      <p:sp>
        <p:nvSpPr>
          <p:cNvPr id="1323" name="Google Shape;1323;p59"/>
          <p:cNvSpPr/>
          <p:nvPr/>
        </p:nvSpPr>
        <p:spPr>
          <a:xfrm>
            <a:off x="405780" y="2132856"/>
            <a:ext cx="3024336" cy="720080"/>
          </a:xfrm>
          <a:prstGeom prst="rect">
            <a:avLst/>
          </a:prstGeom>
          <a:solidFill>
            <a:srgbClr val="2F5496"/>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chemeClr val="lt1"/>
                </a:solidFill>
                <a:latin typeface="Calibri"/>
                <a:ea typeface="Calibri"/>
                <a:cs typeface="Calibri"/>
                <a:sym typeface="Calibri"/>
              </a:rPr>
              <a:t>MDE for Processor Projection</a:t>
            </a:r>
            <a:endParaRPr dirty="0"/>
          </a:p>
        </p:txBody>
      </p:sp>
      <p:sp>
        <p:nvSpPr>
          <p:cNvPr id="1324" name="Google Shape;1324;p59"/>
          <p:cNvSpPr/>
          <p:nvPr/>
        </p:nvSpPr>
        <p:spPr>
          <a:xfrm>
            <a:off x="8882191" y="2155416"/>
            <a:ext cx="3024336" cy="720080"/>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MDE for approver Projection</a:t>
            </a:r>
            <a:endParaRPr/>
          </a:p>
        </p:txBody>
      </p:sp>
      <p:cxnSp>
        <p:nvCxnSpPr>
          <p:cNvPr id="1325" name="Google Shape;1325;p59"/>
          <p:cNvCxnSpPr>
            <a:stCxn id="1319" idx="0"/>
            <a:endCxn id="1323" idx="2"/>
          </p:cNvCxnSpPr>
          <p:nvPr/>
        </p:nvCxnSpPr>
        <p:spPr>
          <a:xfrm flipH="1" flipV="1">
            <a:off x="1917948" y="2852936"/>
            <a:ext cx="50371" cy="1996721"/>
          </a:xfrm>
          <a:prstGeom prst="straightConnector1">
            <a:avLst/>
          </a:prstGeom>
          <a:noFill/>
          <a:ln w="9525" cap="flat" cmpd="sng">
            <a:solidFill>
              <a:schemeClr val="accent1"/>
            </a:solidFill>
            <a:prstDash val="solid"/>
            <a:miter lim="800000"/>
            <a:headEnd type="none" w="sm" len="sm"/>
            <a:tailEnd type="triangle" w="med" len="med"/>
          </a:ln>
        </p:spPr>
      </p:cxnSp>
      <p:cxnSp>
        <p:nvCxnSpPr>
          <p:cNvPr id="1326" name="Google Shape;1326;p59"/>
          <p:cNvCxnSpPr>
            <a:stCxn id="1320" idx="0"/>
            <a:endCxn id="1324" idx="2"/>
          </p:cNvCxnSpPr>
          <p:nvPr/>
        </p:nvCxnSpPr>
        <p:spPr>
          <a:xfrm rot="10800000">
            <a:off x="10394359" y="2875360"/>
            <a:ext cx="0" cy="1993800"/>
          </a:xfrm>
          <a:prstGeom prst="straightConnector1">
            <a:avLst/>
          </a:prstGeom>
          <a:noFill/>
          <a:ln w="9525" cap="flat" cmpd="sng">
            <a:solidFill>
              <a:schemeClr val="accent1"/>
            </a:solidFill>
            <a:prstDash val="solid"/>
            <a:miter lim="800000"/>
            <a:headEnd type="none" w="sm" len="sm"/>
            <a:tailEnd type="triangle" w="med" len="med"/>
          </a:ln>
        </p:spPr>
      </p:cxnSp>
      <p:sp>
        <p:nvSpPr>
          <p:cNvPr id="1327" name="Google Shape;1327;p59"/>
          <p:cNvSpPr/>
          <p:nvPr/>
        </p:nvSpPr>
        <p:spPr>
          <a:xfrm>
            <a:off x="405780" y="1412776"/>
            <a:ext cx="1584176" cy="600605"/>
          </a:xfrm>
          <a:prstGeom prst="rect">
            <a:avLst/>
          </a:prstGeom>
          <a:solidFill>
            <a:srgbClr val="2F5496"/>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a:solidFill>
                  <a:schemeClr val="lt1"/>
                </a:solidFill>
                <a:latin typeface="Calibri"/>
                <a:ea typeface="Calibri"/>
                <a:cs typeface="Calibri"/>
                <a:sym typeface="Calibri"/>
              </a:rPr>
              <a:t>Service definition</a:t>
            </a:r>
            <a:endParaRPr/>
          </a:p>
        </p:txBody>
      </p:sp>
      <p:sp>
        <p:nvSpPr>
          <p:cNvPr id="1328" name="Google Shape;1328;p59"/>
          <p:cNvSpPr/>
          <p:nvPr/>
        </p:nvSpPr>
        <p:spPr>
          <a:xfrm>
            <a:off x="2061964" y="1416237"/>
            <a:ext cx="1440160" cy="600605"/>
          </a:xfrm>
          <a:prstGeom prst="rect">
            <a:avLst/>
          </a:prstGeom>
          <a:solidFill>
            <a:srgbClr val="2F5496"/>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dirty="0">
                <a:solidFill>
                  <a:schemeClr val="lt1"/>
                </a:solidFill>
                <a:latin typeface="Calibri"/>
                <a:ea typeface="Calibri"/>
                <a:cs typeface="Calibri"/>
                <a:sym typeface="Calibri"/>
              </a:rPr>
              <a:t>Service Binding</a:t>
            </a:r>
            <a:endParaRPr dirty="0"/>
          </a:p>
        </p:txBody>
      </p:sp>
      <p:sp>
        <p:nvSpPr>
          <p:cNvPr id="1329" name="Google Shape;1329;p59"/>
          <p:cNvSpPr/>
          <p:nvPr/>
        </p:nvSpPr>
        <p:spPr>
          <a:xfrm>
            <a:off x="8855026" y="1464670"/>
            <a:ext cx="1584176" cy="600605"/>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a:solidFill>
                  <a:schemeClr val="lt1"/>
                </a:solidFill>
                <a:latin typeface="Calibri"/>
                <a:ea typeface="Calibri"/>
                <a:cs typeface="Calibri"/>
                <a:sym typeface="Calibri"/>
              </a:rPr>
              <a:t>Service definition</a:t>
            </a:r>
            <a:endParaRPr/>
          </a:p>
        </p:txBody>
      </p:sp>
      <p:sp>
        <p:nvSpPr>
          <p:cNvPr id="1330" name="Google Shape;1330;p59"/>
          <p:cNvSpPr/>
          <p:nvPr/>
        </p:nvSpPr>
        <p:spPr>
          <a:xfrm>
            <a:off x="10511210" y="1468131"/>
            <a:ext cx="1440160" cy="600605"/>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a:solidFill>
                  <a:schemeClr val="lt1"/>
                </a:solidFill>
                <a:latin typeface="Calibri"/>
                <a:ea typeface="Calibri"/>
                <a:cs typeface="Calibri"/>
                <a:sym typeface="Calibri"/>
              </a:rPr>
              <a:t>Service Binding</a:t>
            </a:r>
            <a:endParaRPr/>
          </a:p>
        </p:txBody>
      </p:sp>
      <p:pic>
        <p:nvPicPr>
          <p:cNvPr id="1332" name="Google Shape;1332;p59" descr="A green circle with a white tick in it&#10;&#10;Description automatically generated"/>
          <p:cNvPicPr preferRelativeResize="0"/>
          <p:nvPr/>
        </p:nvPicPr>
        <p:blipFill rotWithShape="1">
          <a:blip r:embed="rId3">
            <a:alphaModFix/>
          </a:blip>
          <a:srcRect/>
          <a:stretch/>
        </p:blipFill>
        <p:spPr>
          <a:xfrm>
            <a:off x="66713" y="6379793"/>
            <a:ext cx="457206" cy="457206"/>
          </a:xfrm>
          <a:prstGeom prst="rect">
            <a:avLst/>
          </a:prstGeom>
          <a:noFill/>
          <a:ln>
            <a:noFill/>
          </a:ln>
        </p:spPr>
      </p:pic>
      <p:sp>
        <p:nvSpPr>
          <p:cNvPr id="1336" name="Google Shape;1336;p59"/>
          <p:cNvSpPr/>
          <p:nvPr/>
        </p:nvSpPr>
        <p:spPr>
          <a:xfrm>
            <a:off x="4418057" y="3560437"/>
            <a:ext cx="3096344" cy="1080120"/>
          </a:xfrm>
          <a:prstGeom prst="rect">
            <a:avLst/>
          </a:prstGeom>
          <a:solidFill>
            <a:srgbClr val="00B050"/>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dirty="0">
                <a:solidFill>
                  <a:schemeClr val="lt1"/>
                </a:solidFill>
                <a:latin typeface="Calibri"/>
                <a:ea typeface="Calibri"/>
                <a:cs typeface="Calibri"/>
                <a:sym typeface="Calibri"/>
              </a:rPr>
              <a:t>Behavior Definition (BDEF)</a:t>
            </a:r>
            <a:endParaRPr dirty="0"/>
          </a:p>
          <a:p>
            <a:pPr marL="0" marR="0" lvl="0" indent="0" algn="ctr" rtl="0">
              <a:spcBef>
                <a:spcPts val="0"/>
              </a:spcBef>
              <a:spcAft>
                <a:spcPts val="0"/>
              </a:spcAft>
              <a:buNone/>
            </a:pPr>
            <a:r>
              <a:rPr lang="en-US" sz="1600" dirty="0">
                <a:solidFill>
                  <a:schemeClr val="lt1"/>
                </a:solidFill>
                <a:latin typeface="Calibri"/>
                <a:ea typeface="Calibri"/>
                <a:cs typeface="Calibri"/>
                <a:sym typeface="Calibri"/>
              </a:rPr>
              <a:t>Tell RAP framework regarding our operations which needs to be supported for BO (managed)</a:t>
            </a:r>
            <a:endParaRPr dirty="0"/>
          </a:p>
        </p:txBody>
      </p:sp>
      <p:sp>
        <p:nvSpPr>
          <p:cNvPr id="1337" name="Google Shape;1337;p59"/>
          <p:cNvSpPr/>
          <p:nvPr/>
        </p:nvSpPr>
        <p:spPr>
          <a:xfrm>
            <a:off x="405780" y="3555658"/>
            <a:ext cx="3024336" cy="1080120"/>
          </a:xfrm>
          <a:prstGeom prst="rect">
            <a:avLst/>
          </a:prstGeom>
          <a:solidFill>
            <a:srgbClr val="2F5496"/>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chemeClr val="lt1"/>
                </a:solidFill>
                <a:latin typeface="Calibri"/>
                <a:ea typeface="Calibri"/>
                <a:cs typeface="Calibri"/>
                <a:sym typeface="Calibri"/>
              </a:rPr>
              <a:t>BDEF Projection</a:t>
            </a:r>
            <a:endParaRPr dirty="0"/>
          </a:p>
          <a:p>
            <a:pPr marL="0" marR="0" lvl="0" indent="0" algn="ctr" rtl="0">
              <a:spcBef>
                <a:spcPts val="0"/>
              </a:spcBef>
              <a:spcAft>
                <a:spcPts val="0"/>
              </a:spcAft>
              <a:buNone/>
            </a:pPr>
            <a:r>
              <a:rPr lang="en-US" sz="1800" dirty="0">
                <a:solidFill>
                  <a:schemeClr val="lt1"/>
                </a:solidFill>
                <a:latin typeface="Calibri"/>
                <a:ea typeface="Calibri"/>
                <a:cs typeface="Calibri"/>
                <a:sym typeface="Calibri"/>
              </a:rPr>
              <a:t>For Processor</a:t>
            </a:r>
            <a:endParaRPr dirty="0"/>
          </a:p>
          <a:p>
            <a:pPr marL="0" marR="0" lvl="0" indent="0" algn="ctr" rtl="0">
              <a:spcBef>
                <a:spcPts val="0"/>
              </a:spcBef>
              <a:spcAft>
                <a:spcPts val="0"/>
              </a:spcAft>
              <a:buNone/>
            </a:pPr>
            <a:r>
              <a:rPr lang="en-US" sz="1800" dirty="0">
                <a:solidFill>
                  <a:schemeClr val="lt1"/>
                </a:solidFill>
                <a:latin typeface="Calibri"/>
                <a:ea typeface="Calibri"/>
                <a:cs typeface="Calibri"/>
                <a:sym typeface="Calibri"/>
              </a:rPr>
              <a:t>Expose what is needed by a processor role in company</a:t>
            </a:r>
            <a:endParaRPr dirty="0"/>
          </a:p>
        </p:txBody>
      </p:sp>
      <p:cxnSp>
        <p:nvCxnSpPr>
          <p:cNvPr id="1338" name="Google Shape;1338;p59"/>
          <p:cNvCxnSpPr/>
          <p:nvPr/>
        </p:nvCxnSpPr>
        <p:spPr>
          <a:xfrm rot="10800000">
            <a:off x="3409945" y="4095718"/>
            <a:ext cx="1008112" cy="0"/>
          </a:xfrm>
          <a:prstGeom prst="straightConnector1">
            <a:avLst/>
          </a:prstGeom>
          <a:noFill/>
          <a:ln w="9525" cap="flat" cmpd="sng">
            <a:solidFill>
              <a:schemeClr val="accent1"/>
            </a:solidFill>
            <a:prstDash val="solid"/>
            <a:miter lim="800000"/>
            <a:headEnd type="none" w="sm" len="sm"/>
            <a:tailEnd type="triangle" w="med" len="med"/>
          </a:ln>
        </p:spPr>
      </p:cxnSp>
      <p:sp>
        <p:nvSpPr>
          <p:cNvPr id="1339" name="Google Shape;1339;p59"/>
          <p:cNvSpPr/>
          <p:nvPr/>
        </p:nvSpPr>
        <p:spPr>
          <a:xfrm>
            <a:off x="8853228" y="3557570"/>
            <a:ext cx="3024336" cy="1080120"/>
          </a:xfrm>
          <a:prstGeom prst="rect">
            <a:avLst/>
          </a:prstGeom>
          <a:solidFill>
            <a:srgbClr val="2F5496"/>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BDEF Projection</a:t>
            </a:r>
            <a:endParaRPr/>
          </a:p>
          <a:p>
            <a:pPr marL="0" marR="0" lvl="0" indent="0" algn="ctr" rtl="0">
              <a:spcBef>
                <a:spcPts val="0"/>
              </a:spcBef>
              <a:spcAft>
                <a:spcPts val="0"/>
              </a:spcAft>
              <a:buNone/>
            </a:pPr>
            <a:r>
              <a:rPr lang="en-US" sz="1800">
                <a:solidFill>
                  <a:schemeClr val="lt1"/>
                </a:solidFill>
                <a:latin typeface="Calibri"/>
                <a:ea typeface="Calibri"/>
                <a:cs typeface="Calibri"/>
                <a:sym typeface="Calibri"/>
              </a:rPr>
              <a:t>For Approver</a:t>
            </a:r>
            <a:endParaRPr/>
          </a:p>
          <a:p>
            <a:pPr marL="0" marR="0" lvl="0" indent="0" algn="ctr" rtl="0">
              <a:spcBef>
                <a:spcPts val="0"/>
              </a:spcBef>
              <a:spcAft>
                <a:spcPts val="0"/>
              </a:spcAft>
              <a:buNone/>
            </a:pPr>
            <a:r>
              <a:rPr lang="en-US" sz="1800">
                <a:solidFill>
                  <a:schemeClr val="lt1"/>
                </a:solidFill>
                <a:latin typeface="Calibri"/>
                <a:ea typeface="Calibri"/>
                <a:cs typeface="Calibri"/>
                <a:sym typeface="Calibri"/>
              </a:rPr>
              <a:t>Expose what is needed by a approver role in company</a:t>
            </a:r>
            <a:endParaRPr/>
          </a:p>
        </p:txBody>
      </p:sp>
      <p:cxnSp>
        <p:nvCxnSpPr>
          <p:cNvPr id="1340" name="Google Shape;1340;p59"/>
          <p:cNvCxnSpPr/>
          <p:nvPr/>
        </p:nvCxnSpPr>
        <p:spPr>
          <a:xfrm>
            <a:off x="7462564" y="4095718"/>
            <a:ext cx="1347619" cy="0"/>
          </a:xfrm>
          <a:prstGeom prst="straightConnector1">
            <a:avLst/>
          </a:prstGeom>
          <a:noFill/>
          <a:ln w="9525" cap="flat" cmpd="sng">
            <a:solidFill>
              <a:schemeClr val="accent1"/>
            </a:solidFill>
            <a:prstDash val="solid"/>
            <a:miter lim="800000"/>
            <a:headEnd type="none" w="sm" len="sm"/>
            <a:tailEnd type="triangle" w="med" len="med"/>
          </a:ln>
        </p:spPr>
      </p:cxnSp>
      <p:sp>
        <p:nvSpPr>
          <p:cNvPr id="38"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pic>
        <p:nvPicPr>
          <p:cNvPr id="39"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pic>
        <p:nvPicPr>
          <p:cNvPr id="2" name="Google Shape;1332;p59" descr="A green circle with a white tick in it&#10;&#10;Description automatically generated">
            <a:extLst>
              <a:ext uri="{FF2B5EF4-FFF2-40B4-BE49-F238E27FC236}">
                <a16:creationId xmlns:a16="http://schemas.microsoft.com/office/drawing/2014/main" id="{76005F72-69C8-C4DF-6236-CD65A73A64F2}"/>
              </a:ext>
            </a:extLst>
          </p:cNvPr>
          <p:cNvPicPr preferRelativeResize="0"/>
          <p:nvPr/>
        </p:nvPicPr>
        <p:blipFill rotWithShape="1">
          <a:blip r:embed="rId3">
            <a:alphaModFix/>
          </a:blip>
          <a:srcRect/>
          <a:stretch/>
        </p:blipFill>
        <p:spPr>
          <a:xfrm>
            <a:off x="4251052" y="4751995"/>
            <a:ext cx="457206" cy="457206"/>
          </a:xfrm>
          <a:prstGeom prst="rect">
            <a:avLst/>
          </a:prstGeom>
          <a:noFill/>
          <a:ln>
            <a:noFill/>
          </a:ln>
        </p:spPr>
      </p:pic>
      <p:pic>
        <p:nvPicPr>
          <p:cNvPr id="3" name="Google Shape;1332;p59" descr="A green circle with a white tick in it&#10;&#10;Description automatically generated">
            <a:extLst>
              <a:ext uri="{FF2B5EF4-FFF2-40B4-BE49-F238E27FC236}">
                <a16:creationId xmlns:a16="http://schemas.microsoft.com/office/drawing/2014/main" id="{D433512C-334B-79D8-0205-26E3E32A1624}"/>
              </a:ext>
            </a:extLst>
          </p:cNvPr>
          <p:cNvPicPr preferRelativeResize="0"/>
          <p:nvPr/>
        </p:nvPicPr>
        <p:blipFill rotWithShape="1">
          <a:blip r:embed="rId3">
            <a:alphaModFix/>
          </a:blip>
          <a:srcRect/>
          <a:stretch/>
        </p:blipFill>
        <p:spPr>
          <a:xfrm>
            <a:off x="185083" y="4697257"/>
            <a:ext cx="457206" cy="457206"/>
          </a:xfrm>
          <a:prstGeom prst="rect">
            <a:avLst/>
          </a:prstGeom>
          <a:noFill/>
          <a:ln>
            <a:noFill/>
          </a:ln>
        </p:spPr>
      </p:pic>
      <p:pic>
        <p:nvPicPr>
          <p:cNvPr id="4" name="Google Shape;1332;p59" descr="A green circle with a white tick in it&#10;&#10;Description automatically generated">
            <a:extLst>
              <a:ext uri="{FF2B5EF4-FFF2-40B4-BE49-F238E27FC236}">
                <a16:creationId xmlns:a16="http://schemas.microsoft.com/office/drawing/2014/main" id="{C8D99C57-AF8A-034A-BCD2-15E06CACA78F}"/>
              </a:ext>
            </a:extLst>
          </p:cNvPr>
          <p:cNvPicPr preferRelativeResize="0"/>
          <p:nvPr/>
        </p:nvPicPr>
        <p:blipFill rotWithShape="1">
          <a:blip r:embed="rId3">
            <a:alphaModFix/>
          </a:blip>
          <a:srcRect/>
          <a:stretch/>
        </p:blipFill>
        <p:spPr>
          <a:xfrm>
            <a:off x="66713" y="1349779"/>
            <a:ext cx="457206" cy="457206"/>
          </a:xfrm>
          <a:prstGeom prst="rect">
            <a:avLst/>
          </a:prstGeom>
          <a:noFill/>
          <a:ln>
            <a:noFill/>
          </a:ln>
        </p:spPr>
      </p:pic>
      <p:pic>
        <p:nvPicPr>
          <p:cNvPr id="5" name="Google Shape;1332;p59" descr="A green circle with a white tick in it&#10;&#10;Description automatically generated">
            <a:extLst>
              <a:ext uri="{FF2B5EF4-FFF2-40B4-BE49-F238E27FC236}">
                <a16:creationId xmlns:a16="http://schemas.microsoft.com/office/drawing/2014/main" id="{656DB8F6-91C7-21B3-0F00-95D751F37CCF}"/>
              </a:ext>
            </a:extLst>
          </p:cNvPr>
          <p:cNvPicPr preferRelativeResize="0"/>
          <p:nvPr/>
        </p:nvPicPr>
        <p:blipFill rotWithShape="1">
          <a:blip r:embed="rId3">
            <a:alphaModFix/>
          </a:blip>
          <a:srcRect/>
          <a:stretch/>
        </p:blipFill>
        <p:spPr>
          <a:xfrm>
            <a:off x="3393023" y="1315991"/>
            <a:ext cx="457206" cy="457206"/>
          </a:xfrm>
          <a:prstGeom prst="rect">
            <a:avLst/>
          </a:prstGeom>
          <a:noFill/>
          <a:ln>
            <a:noFill/>
          </a:ln>
        </p:spPr>
      </p:pic>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83E4538C-8F61-FA7C-1202-5A3FBA8FFDCE}"/>
                  </a:ext>
                </a:extLst>
              </p14:cNvPr>
              <p14:cNvContentPartPr/>
              <p14:nvPr/>
            </p14:nvContentPartPr>
            <p14:xfrm>
              <a:off x="288292" y="6615382"/>
              <a:ext cx="360" cy="360"/>
            </p14:xfrm>
          </p:contentPart>
        </mc:Choice>
        <mc:Fallback xmlns="">
          <p:pic>
            <p:nvPicPr>
              <p:cNvPr id="8" name="Ink 7">
                <a:extLst>
                  <a:ext uri="{FF2B5EF4-FFF2-40B4-BE49-F238E27FC236}">
                    <a16:creationId xmlns:a16="http://schemas.microsoft.com/office/drawing/2014/main" id="{83E4538C-8F61-FA7C-1202-5A3FBA8FFDCE}"/>
                  </a:ext>
                </a:extLst>
              </p:cNvPr>
              <p:cNvPicPr/>
              <p:nvPr/>
            </p:nvPicPr>
            <p:blipFill>
              <a:blip r:embed="rId6"/>
              <a:stretch>
                <a:fillRect/>
              </a:stretch>
            </p:blipFill>
            <p:spPr>
              <a:xfrm>
                <a:off x="279292" y="6606382"/>
                <a:ext cx="18000" cy="18000"/>
              </a:xfrm>
              <a:prstGeom prst="rect">
                <a:avLst/>
              </a:prstGeom>
            </p:spPr>
          </p:pic>
        </mc:Fallback>
      </mc:AlternateContent>
      <p:pic>
        <p:nvPicPr>
          <p:cNvPr id="9" name="Google Shape;1332;p59" descr="A green circle with a white tick in it&#10;&#10;Description automatically generated">
            <a:extLst>
              <a:ext uri="{FF2B5EF4-FFF2-40B4-BE49-F238E27FC236}">
                <a16:creationId xmlns:a16="http://schemas.microsoft.com/office/drawing/2014/main" id="{EB2B8A03-3D4F-8C68-8797-C5726F10CDE5}"/>
              </a:ext>
            </a:extLst>
          </p:cNvPr>
          <p:cNvPicPr preferRelativeResize="0"/>
          <p:nvPr/>
        </p:nvPicPr>
        <p:blipFill rotWithShape="1">
          <a:blip r:embed="rId3">
            <a:alphaModFix/>
          </a:blip>
          <a:srcRect/>
          <a:stretch/>
        </p:blipFill>
        <p:spPr>
          <a:xfrm>
            <a:off x="37565" y="2016842"/>
            <a:ext cx="457206" cy="457206"/>
          </a:xfrm>
          <a:prstGeom prst="rect">
            <a:avLst/>
          </a:prstGeom>
          <a:noFill/>
          <a:ln>
            <a:noFill/>
          </a:ln>
        </p:spPr>
      </p:pic>
      <p:pic>
        <p:nvPicPr>
          <p:cNvPr id="6" name="Google Shape;1332;p59" descr="A green circle with a white tick in it&#10;&#10;Description automatically generated">
            <a:extLst>
              <a:ext uri="{FF2B5EF4-FFF2-40B4-BE49-F238E27FC236}">
                <a16:creationId xmlns:a16="http://schemas.microsoft.com/office/drawing/2014/main" id="{74FA3B13-9907-233F-652F-0FFD3CFE4D3F}"/>
              </a:ext>
            </a:extLst>
          </p:cNvPr>
          <p:cNvPicPr preferRelativeResize="0"/>
          <p:nvPr/>
        </p:nvPicPr>
        <p:blipFill rotWithShape="1">
          <a:blip r:embed="rId3">
            <a:alphaModFix/>
          </a:blip>
          <a:srcRect/>
          <a:stretch/>
        </p:blipFill>
        <p:spPr>
          <a:xfrm>
            <a:off x="4209625" y="3355639"/>
            <a:ext cx="457206" cy="457206"/>
          </a:xfrm>
          <a:prstGeom prst="rect">
            <a:avLst/>
          </a:prstGeom>
          <a:noFill/>
          <a:ln>
            <a:noFill/>
          </a:ln>
        </p:spPr>
      </p:pic>
      <p:pic>
        <p:nvPicPr>
          <p:cNvPr id="7" name="Google Shape;1332;p59" descr="A green circle with a white tick in it&#10;&#10;Description automatically generated">
            <a:extLst>
              <a:ext uri="{FF2B5EF4-FFF2-40B4-BE49-F238E27FC236}">
                <a16:creationId xmlns:a16="http://schemas.microsoft.com/office/drawing/2014/main" id="{0B39C809-E3E3-66C0-BF73-D93A753A9933}"/>
              </a:ext>
            </a:extLst>
          </p:cNvPr>
          <p:cNvPicPr preferRelativeResize="0"/>
          <p:nvPr/>
        </p:nvPicPr>
        <p:blipFill rotWithShape="1">
          <a:blip r:embed="rId3">
            <a:alphaModFix/>
          </a:blip>
          <a:srcRect/>
          <a:stretch/>
        </p:blipFill>
        <p:spPr>
          <a:xfrm>
            <a:off x="227548" y="3355639"/>
            <a:ext cx="457206" cy="457206"/>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1CCC554-5F5F-4C41-842A-E233080CC55E}"/>
              </a:ext>
            </a:extLst>
          </p:cNvPr>
          <p:cNvSpPr>
            <a:spLocks noGrp="1"/>
          </p:cNvSpPr>
          <p:nvPr>
            <p:ph type="sldNum" sz="quarter" idx="12"/>
          </p:nvPr>
        </p:nvSpPr>
        <p:spPr>
          <a:xfrm>
            <a:off x="11701102" y="6446501"/>
            <a:ext cx="330114" cy="366087"/>
          </a:xfrm>
        </p:spPr>
        <p:txBody>
          <a:bodyPr/>
          <a:lstStyle/>
          <a:p>
            <a:fld id="{96E69268-9C8B-4EBF-A9EE-DC5DC2D48DC3}" type="slidenum">
              <a:rPr lang="en-US" sz="1333"/>
              <a:pPr/>
              <a:t>39</a:t>
            </a:fld>
            <a:endParaRPr lang="en-US" sz="1333" dirty="0">
              <a:latin typeface="Segoe UI Black" panose="020B0A02040204020203" pitchFamily="34" charset="0"/>
              <a:ea typeface="Segoe UI Black" panose="020B0A02040204020203" pitchFamily="34" charset="0"/>
            </a:endParaRPr>
          </a:p>
        </p:txBody>
      </p:sp>
      <p:sp>
        <p:nvSpPr>
          <p:cNvPr id="90" name="TextBox 89">
            <a:extLst>
              <a:ext uri="{FF2B5EF4-FFF2-40B4-BE49-F238E27FC236}">
                <a16:creationId xmlns:a16="http://schemas.microsoft.com/office/drawing/2014/main" id="{C8312175-0071-5A91-06A9-3499F67EC833}"/>
              </a:ext>
            </a:extLst>
          </p:cNvPr>
          <p:cNvSpPr txBox="1"/>
          <p:nvPr/>
        </p:nvSpPr>
        <p:spPr>
          <a:xfrm>
            <a:off x="191294" y="895"/>
            <a:ext cx="11231710" cy="646203"/>
          </a:xfrm>
          <a:prstGeom prst="rect">
            <a:avLst/>
          </a:prstGeom>
          <a:noFill/>
        </p:spPr>
        <p:txBody>
          <a:bodyPr wrap="square" rtlCol="0">
            <a:spAutoFit/>
          </a:bodyPr>
          <a:lstStyle/>
          <a:p>
            <a:r>
              <a:rPr lang="en-US" sz="3599" dirty="0">
                <a:latin typeface="Cooper Black" panose="0208090404030B020404" pitchFamily="18" charset="0"/>
              </a:rPr>
              <a:t>Sequence of calls</a:t>
            </a:r>
            <a:endParaRPr lang="en-IN" sz="3599" dirty="0">
              <a:latin typeface="Cooper Black" panose="0208090404030B020404" pitchFamily="18" charset="0"/>
            </a:endParaRPr>
          </a:p>
        </p:txBody>
      </p:sp>
      <p:sp>
        <p:nvSpPr>
          <p:cNvPr id="2" name="TextBox 1">
            <a:extLst>
              <a:ext uri="{FF2B5EF4-FFF2-40B4-BE49-F238E27FC236}">
                <a16:creationId xmlns:a16="http://schemas.microsoft.com/office/drawing/2014/main" id="{0B33C8CC-0F2E-5DA3-7FA8-B6BA9EE56AA2}"/>
              </a:ext>
            </a:extLst>
          </p:cNvPr>
          <p:cNvSpPr txBox="1"/>
          <p:nvPr/>
        </p:nvSpPr>
        <p:spPr>
          <a:xfrm>
            <a:off x="9249806" y="6491044"/>
            <a:ext cx="2961680" cy="276999"/>
          </a:xfrm>
          <a:prstGeom prst="rect">
            <a:avLst/>
          </a:prstGeom>
          <a:noFill/>
        </p:spPr>
        <p:txBody>
          <a:bodyPr wrap="square" rtlCol="0">
            <a:spAutoFit/>
          </a:bodyPr>
          <a:lstStyle/>
          <a:p>
            <a:r>
              <a:rPr lang="en-US" sz="1200" dirty="0">
                <a:latin typeface="Cooper Black" panose="0208090404030B020404" pitchFamily="18" charset="0"/>
              </a:rPr>
              <a:t>www.anubhavtrainings.com</a:t>
            </a:r>
            <a:endParaRPr lang="en-IN" sz="1200" dirty="0">
              <a:latin typeface="Cooper Black" panose="0208090404030B020404" pitchFamily="18" charset="0"/>
            </a:endParaRPr>
          </a:p>
        </p:txBody>
      </p:sp>
      <p:pic>
        <p:nvPicPr>
          <p:cNvPr id="3" name="Picture 2">
            <a:extLst>
              <a:ext uri="{FF2B5EF4-FFF2-40B4-BE49-F238E27FC236}">
                <a16:creationId xmlns:a16="http://schemas.microsoft.com/office/drawing/2014/main" id="{F89C887D-D9BC-50F6-8EC1-542E14ED8A8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688213" y="45412"/>
            <a:ext cx="436629" cy="431260"/>
          </a:xfrm>
          <a:prstGeom prst="rect">
            <a:avLst/>
          </a:prstGeom>
          <a:effectLst>
            <a:outerShdw blurRad="50800" dist="38100" dir="2700000" algn="tl" rotWithShape="0">
              <a:prstClr val="black">
                <a:alpha val="40000"/>
              </a:prstClr>
            </a:outerShdw>
          </a:effectLst>
        </p:spPr>
      </p:pic>
      <p:sp>
        <p:nvSpPr>
          <p:cNvPr id="5" name="Smiley Face 4">
            <a:extLst>
              <a:ext uri="{FF2B5EF4-FFF2-40B4-BE49-F238E27FC236}">
                <a16:creationId xmlns:a16="http://schemas.microsoft.com/office/drawing/2014/main" id="{397C1A14-8545-15D4-A4BE-883A4A247DF4}"/>
              </a:ext>
            </a:extLst>
          </p:cNvPr>
          <p:cNvSpPr/>
          <p:nvPr/>
        </p:nvSpPr>
        <p:spPr>
          <a:xfrm>
            <a:off x="333772" y="620688"/>
            <a:ext cx="432049" cy="432048"/>
          </a:xfrm>
          <a:prstGeom prst="smileyFac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7" name="Straight Connector 6">
            <a:extLst>
              <a:ext uri="{FF2B5EF4-FFF2-40B4-BE49-F238E27FC236}">
                <a16:creationId xmlns:a16="http://schemas.microsoft.com/office/drawing/2014/main" id="{739F3C4B-CCF8-C0B5-DB02-9D9A5CE7C4C7}"/>
              </a:ext>
            </a:extLst>
          </p:cNvPr>
          <p:cNvCxnSpPr>
            <a:stCxn id="5" idx="4"/>
          </p:cNvCxnSpPr>
          <p:nvPr/>
        </p:nvCxnSpPr>
        <p:spPr>
          <a:xfrm flipH="1">
            <a:off x="549796" y="1052736"/>
            <a:ext cx="1" cy="5616624"/>
          </a:xfrm>
          <a:prstGeom prst="line">
            <a:avLst/>
          </a:prstGeom>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8" name="Rectangle 7">
            <a:extLst>
              <a:ext uri="{FF2B5EF4-FFF2-40B4-BE49-F238E27FC236}">
                <a16:creationId xmlns:a16="http://schemas.microsoft.com/office/drawing/2014/main" id="{9BDCE121-3119-56ED-A335-B960F01B5B4D}"/>
              </a:ext>
            </a:extLst>
          </p:cNvPr>
          <p:cNvSpPr/>
          <p:nvPr/>
        </p:nvSpPr>
        <p:spPr>
          <a:xfrm>
            <a:off x="1485900" y="620688"/>
            <a:ext cx="1512168" cy="43204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Fiori app</a:t>
            </a:r>
          </a:p>
        </p:txBody>
      </p:sp>
      <p:cxnSp>
        <p:nvCxnSpPr>
          <p:cNvPr id="9" name="Straight Connector 8">
            <a:extLst>
              <a:ext uri="{FF2B5EF4-FFF2-40B4-BE49-F238E27FC236}">
                <a16:creationId xmlns:a16="http://schemas.microsoft.com/office/drawing/2014/main" id="{2BEE97BF-4614-BD76-12F5-DD97C3F87440}"/>
              </a:ext>
            </a:extLst>
          </p:cNvPr>
          <p:cNvCxnSpPr/>
          <p:nvPr/>
        </p:nvCxnSpPr>
        <p:spPr>
          <a:xfrm flipH="1">
            <a:off x="2241984" y="1031576"/>
            <a:ext cx="1" cy="5616624"/>
          </a:xfrm>
          <a:prstGeom prst="line">
            <a:avLst/>
          </a:prstGeom>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0" name="Rectangle 9">
            <a:extLst>
              <a:ext uri="{FF2B5EF4-FFF2-40B4-BE49-F238E27FC236}">
                <a16:creationId xmlns:a16="http://schemas.microsoft.com/office/drawing/2014/main" id="{BE766A60-0B77-9765-9547-75DA3C9E35D8}"/>
              </a:ext>
            </a:extLst>
          </p:cNvPr>
          <p:cNvSpPr/>
          <p:nvPr/>
        </p:nvSpPr>
        <p:spPr>
          <a:xfrm>
            <a:off x="3646140" y="617548"/>
            <a:ext cx="1512168" cy="43204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OData</a:t>
            </a:r>
          </a:p>
        </p:txBody>
      </p:sp>
      <p:cxnSp>
        <p:nvCxnSpPr>
          <p:cNvPr id="11" name="Straight Connector 10">
            <a:extLst>
              <a:ext uri="{FF2B5EF4-FFF2-40B4-BE49-F238E27FC236}">
                <a16:creationId xmlns:a16="http://schemas.microsoft.com/office/drawing/2014/main" id="{5CC8DF21-EA0F-9512-CEF2-B1ECA3B42F08}"/>
              </a:ext>
            </a:extLst>
          </p:cNvPr>
          <p:cNvCxnSpPr/>
          <p:nvPr/>
        </p:nvCxnSpPr>
        <p:spPr>
          <a:xfrm flipH="1">
            <a:off x="4402224" y="1028436"/>
            <a:ext cx="1" cy="5616624"/>
          </a:xfrm>
          <a:prstGeom prst="line">
            <a:avLst/>
          </a:prstGeom>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2" name="Rectangle 11">
            <a:extLst>
              <a:ext uri="{FF2B5EF4-FFF2-40B4-BE49-F238E27FC236}">
                <a16:creationId xmlns:a16="http://schemas.microsoft.com/office/drawing/2014/main" id="{BD51BE1F-ACBE-B1AD-32FF-87583ACDEE22}"/>
              </a:ext>
            </a:extLst>
          </p:cNvPr>
          <p:cNvSpPr/>
          <p:nvPr/>
        </p:nvSpPr>
        <p:spPr>
          <a:xfrm>
            <a:off x="6038971" y="614953"/>
            <a:ext cx="1512168" cy="43204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RAP</a:t>
            </a:r>
          </a:p>
        </p:txBody>
      </p:sp>
      <p:cxnSp>
        <p:nvCxnSpPr>
          <p:cNvPr id="13" name="Straight Connector 12">
            <a:extLst>
              <a:ext uri="{FF2B5EF4-FFF2-40B4-BE49-F238E27FC236}">
                <a16:creationId xmlns:a16="http://schemas.microsoft.com/office/drawing/2014/main" id="{18729125-FE73-9F26-4CBC-38C2E30231B4}"/>
              </a:ext>
            </a:extLst>
          </p:cNvPr>
          <p:cNvCxnSpPr/>
          <p:nvPr/>
        </p:nvCxnSpPr>
        <p:spPr>
          <a:xfrm flipH="1">
            <a:off x="6795055" y="1025841"/>
            <a:ext cx="1" cy="5616624"/>
          </a:xfrm>
          <a:prstGeom prst="line">
            <a:avLst/>
          </a:prstGeom>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4" name="Rectangle 13">
            <a:extLst>
              <a:ext uri="{FF2B5EF4-FFF2-40B4-BE49-F238E27FC236}">
                <a16:creationId xmlns:a16="http://schemas.microsoft.com/office/drawing/2014/main" id="{17B78569-0C1B-210A-D929-CD73423A176B}"/>
              </a:ext>
            </a:extLst>
          </p:cNvPr>
          <p:cNvSpPr/>
          <p:nvPr/>
        </p:nvSpPr>
        <p:spPr>
          <a:xfrm>
            <a:off x="10378888" y="636113"/>
            <a:ext cx="1512168" cy="43204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HANADB</a:t>
            </a:r>
          </a:p>
        </p:txBody>
      </p:sp>
      <p:cxnSp>
        <p:nvCxnSpPr>
          <p:cNvPr id="15" name="Straight Connector 14">
            <a:extLst>
              <a:ext uri="{FF2B5EF4-FFF2-40B4-BE49-F238E27FC236}">
                <a16:creationId xmlns:a16="http://schemas.microsoft.com/office/drawing/2014/main" id="{8EB3ACAC-1578-5827-40B1-A7819B4B37D8}"/>
              </a:ext>
            </a:extLst>
          </p:cNvPr>
          <p:cNvCxnSpPr/>
          <p:nvPr/>
        </p:nvCxnSpPr>
        <p:spPr>
          <a:xfrm flipH="1">
            <a:off x="11134972" y="1047001"/>
            <a:ext cx="1" cy="5616624"/>
          </a:xfrm>
          <a:prstGeom prst="line">
            <a:avLst/>
          </a:prstGeom>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7" name="Straight Arrow Connector 16">
            <a:extLst>
              <a:ext uri="{FF2B5EF4-FFF2-40B4-BE49-F238E27FC236}">
                <a16:creationId xmlns:a16="http://schemas.microsoft.com/office/drawing/2014/main" id="{94388A78-D9C3-6072-DA2E-C462DCA5E7A9}"/>
              </a:ext>
            </a:extLst>
          </p:cNvPr>
          <p:cNvCxnSpPr/>
          <p:nvPr/>
        </p:nvCxnSpPr>
        <p:spPr>
          <a:xfrm>
            <a:off x="549796" y="1340768"/>
            <a:ext cx="169218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D08B3EDD-CC43-3268-28A6-756C333A62DE}"/>
              </a:ext>
            </a:extLst>
          </p:cNvPr>
          <p:cNvCxnSpPr>
            <a:cxnSpLocks/>
          </p:cNvCxnSpPr>
          <p:nvPr/>
        </p:nvCxnSpPr>
        <p:spPr>
          <a:xfrm>
            <a:off x="2277988" y="1556792"/>
            <a:ext cx="212423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F71A387C-3FD3-BAC8-A05C-510332A11559}"/>
              </a:ext>
            </a:extLst>
          </p:cNvPr>
          <p:cNvCxnSpPr>
            <a:cxnSpLocks/>
            <a:endCxn id="27" idx="0"/>
          </p:cNvCxnSpPr>
          <p:nvPr/>
        </p:nvCxnSpPr>
        <p:spPr>
          <a:xfrm flipV="1">
            <a:off x="4402224" y="1823664"/>
            <a:ext cx="2369972" cy="211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24CEBFA-7D66-E94D-D40A-63258B060367}"/>
              </a:ext>
            </a:extLst>
          </p:cNvPr>
          <p:cNvCxnSpPr>
            <a:cxnSpLocks/>
            <a:endCxn id="24" idx="0"/>
          </p:cNvCxnSpPr>
          <p:nvPr/>
        </p:nvCxnSpPr>
        <p:spPr>
          <a:xfrm flipV="1">
            <a:off x="6814492" y="2330347"/>
            <a:ext cx="4309049" cy="185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47F6AAB8-91A8-D9A9-2E76-87F7A9BBECAA}"/>
              </a:ext>
            </a:extLst>
          </p:cNvPr>
          <p:cNvSpPr/>
          <p:nvPr/>
        </p:nvSpPr>
        <p:spPr>
          <a:xfrm>
            <a:off x="11100681" y="2330347"/>
            <a:ext cx="45719" cy="27699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6" name="Straight Arrow Connector 25">
            <a:extLst>
              <a:ext uri="{FF2B5EF4-FFF2-40B4-BE49-F238E27FC236}">
                <a16:creationId xmlns:a16="http://schemas.microsoft.com/office/drawing/2014/main" id="{092014B3-4B0B-2CF8-1AB7-DB3DB9197B27}"/>
              </a:ext>
            </a:extLst>
          </p:cNvPr>
          <p:cNvCxnSpPr>
            <a:cxnSpLocks/>
            <a:stCxn id="24" idx="2"/>
            <a:endCxn id="27" idx="2"/>
          </p:cNvCxnSpPr>
          <p:nvPr/>
        </p:nvCxnSpPr>
        <p:spPr>
          <a:xfrm flipH="1" flipV="1">
            <a:off x="6772196" y="2600327"/>
            <a:ext cx="4351345" cy="70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7EB172FB-168C-E9B2-8D4F-1E62E12E083D}"/>
              </a:ext>
            </a:extLst>
          </p:cNvPr>
          <p:cNvSpPr/>
          <p:nvPr/>
        </p:nvSpPr>
        <p:spPr>
          <a:xfrm>
            <a:off x="6749336" y="1823664"/>
            <a:ext cx="45719" cy="77666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9" name="Straight Arrow Connector 28">
            <a:extLst>
              <a:ext uri="{FF2B5EF4-FFF2-40B4-BE49-F238E27FC236}">
                <a16:creationId xmlns:a16="http://schemas.microsoft.com/office/drawing/2014/main" id="{E22502EA-3465-5BBA-216F-3403C31FEB87}"/>
              </a:ext>
            </a:extLst>
          </p:cNvPr>
          <p:cNvCxnSpPr>
            <a:cxnSpLocks/>
            <a:stCxn id="27" idx="2"/>
          </p:cNvCxnSpPr>
          <p:nvPr/>
        </p:nvCxnSpPr>
        <p:spPr>
          <a:xfrm flipH="1">
            <a:off x="4447943" y="2600327"/>
            <a:ext cx="2324253" cy="70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747FA871-0F65-385D-2234-09E1A99F32E3}"/>
              </a:ext>
            </a:extLst>
          </p:cNvPr>
          <p:cNvCxnSpPr/>
          <p:nvPr/>
        </p:nvCxnSpPr>
        <p:spPr>
          <a:xfrm flipH="1">
            <a:off x="2277988" y="2924944"/>
            <a:ext cx="212423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ED4F9DC7-B795-4DA8-C1EB-5C6E338265E0}"/>
              </a:ext>
            </a:extLst>
          </p:cNvPr>
          <p:cNvCxnSpPr/>
          <p:nvPr/>
        </p:nvCxnSpPr>
        <p:spPr>
          <a:xfrm flipH="1">
            <a:off x="549796" y="3212976"/>
            <a:ext cx="169218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37295707-1C64-EFC0-49D4-938F2BA18F41}"/>
              </a:ext>
            </a:extLst>
          </p:cNvPr>
          <p:cNvSpPr/>
          <p:nvPr/>
        </p:nvSpPr>
        <p:spPr>
          <a:xfrm>
            <a:off x="4402224" y="1553654"/>
            <a:ext cx="45719" cy="129928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5" name="Rectangle 34">
            <a:extLst>
              <a:ext uri="{FF2B5EF4-FFF2-40B4-BE49-F238E27FC236}">
                <a16:creationId xmlns:a16="http://schemas.microsoft.com/office/drawing/2014/main" id="{8EFCCC11-1FB8-B25F-1B53-A6D149BFC7BA}"/>
              </a:ext>
            </a:extLst>
          </p:cNvPr>
          <p:cNvSpPr/>
          <p:nvPr/>
        </p:nvSpPr>
        <p:spPr>
          <a:xfrm>
            <a:off x="2232269" y="1364624"/>
            <a:ext cx="45719" cy="184834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5524566F-6F2A-F095-3C3F-14536EC01361}"/>
              </a:ext>
            </a:extLst>
          </p:cNvPr>
          <p:cNvSpPr/>
          <p:nvPr/>
        </p:nvSpPr>
        <p:spPr>
          <a:xfrm>
            <a:off x="8263679" y="633381"/>
            <a:ext cx="1512168" cy="432048"/>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BIMP</a:t>
            </a:r>
          </a:p>
        </p:txBody>
      </p:sp>
      <p:cxnSp>
        <p:nvCxnSpPr>
          <p:cNvPr id="41" name="Straight Connector 40">
            <a:extLst>
              <a:ext uri="{FF2B5EF4-FFF2-40B4-BE49-F238E27FC236}">
                <a16:creationId xmlns:a16="http://schemas.microsoft.com/office/drawing/2014/main" id="{36274AFA-4073-6370-09FC-0ADFF13210E0}"/>
              </a:ext>
            </a:extLst>
          </p:cNvPr>
          <p:cNvCxnSpPr/>
          <p:nvPr/>
        </p:nvCxnSpPr>
        <p:spPr>
          <a:xfrm flipH="1">
            <a:off x="9019763" y="1044269"/>
            <a:ext cx="1" cy="5616624"/>
          </a:xfrm>
          <a:prstGeom prst="line">
            <a:avLst/>
          </a:prstGeom>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3" name="Straight Arrow Connector 42">
            <a:extLst>
              <a:ext uri="{FF2B5EF4-FFF2-40B4-BE49-F238E27FC236}">
                <a16:creationId xmlns:a16="http://schemas.microsoft.com/office/drawing/2014/main" id="{EE8236B2-722A-E639-A076-5E475FCD4754}"/>
              </a:ext>
            </a:extLst>
          </p:cNvPr>
          <p:cNvCxnSpPr>
            <a:cxnSpLocks/>
          </p:cNvCxnSpPr>
          <p:nvPr/>
        </p:nvCxnSpPr>
        <p:spPr>
          <a:xfrm flipV="1">
            <a:off x="6772195" y="1927172"/>
            <a:ext cx="2222764" cy="352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5" name="Rectangle 44">
            <a:extLst>
              <a:ext uri="{FF2B5EF4-FFF2-40B4-BE49-F238E27FC236}">
                <a16:creationId xmlns:a16="http://schemas.microsoft.com/office/drawing/2014/main" id="{2423030E-0BC3-B0EB-9AF5-5B7317FC2842}"/>
              </a:ext>
            </a:extLst>
          </p:cNvPr>
          <p:cNvSpPr/>
          <p:nvPr/>
        </p:nvSpPr>
        <p:spPr>
          <a:xfrm>
            <a:off x="8994959" y="1902658"/>
            <a:ext cx="45719" cy="276995"/>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47" name="Straight Arrow Connector 46">
            <a:extLst>
              <a:ext uri="{FF2B5EF4-FFF2-40B4-BE49-F238E27FC236}">
                <a16:creationId xmlns:a16="http://schemas.microsoft.com/office/drawing/2014/main" id="{FD4F023D-62A2-84DC-13E9-CCCB5798C126}"/>
              </a:ext>
            </a:extLst>
          </p:cNvPr>
          <p:cNvCxnSpPr>
            <a:cxnSpLocks/>
            <a:stCxn id="45" idx="2"/>
            <a:endCxn id="27" idx="3"/>
          </p:cNvCxnSpPr>
          <p:nvPr/>
        </p:nvCxnSpPr>
        <p:spPr>
          <a:xfrm flipH="1">
            <a:off x="6795055" y="2179653"/>
            <a:ext cx="2222764" cy="323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1" name="Multiplication Sign 50">
            <a:extLst>
              <a:ext uri="{FF2B5EF4-FFF2-40B4-BE49-F238E27FC236}">
                <a16:creationId xmlns:a16="http://schemas.microsoft.com/office/drawing/2014/main" id="{3954C2E5-2E6E-9944-4977-9EA616E9186C}"/>
              </a:ext>
            </a:extLst>
          </p:cNvPr>
          <p:cNvSpPr/>
          <p:nvPr/>
        </p:nvSpPr>
        <p:spPr>
          <a:xfrm>
            <a:off x="6605309" y="2078118"/>
            <a:ext cx="315572" cy="307725"/>
          </a:xfrm>
          <a:prstGeom prst="mathMultiply">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IN"/>
          </a:p>
        </p:txBody>
      </p:sp>
      <p:sp>
        <p:nvSpPr>
          <p:cNvPr id="54" name="TextBox 53">
            <a:extLst>
              <a:ext uri="{FF2B5EF4-FFF2-40B4-BE49-F238E27FC236}">
                <a16:creationId xmlns:a16="http://schemas.microsoft.com/office/drawing/2014/main" id="{B741D58F-CF33-EF1D-4FA0-64B8701356A6}"/>
              </a:ext>
            </a:extLst>
          </p:cNvPr>
          <p:cNvSpPr txBox="1"/>
          <p:nvPr/>
        </p:nvSpPr>
        <p:spPr>
          <a:xfrm>
            <a:off x="8248590" y="1695744"/>
            <a:ext cx="1584175" cy="276999"/>
          </a:xfrm>
          <a:prstGeom prst="rect">
            <a:avLst/>
          </a:prstGeom>
          <a:noFill/>
        </p:spPr>
        <p:txBody>
          <a:bodyPr wrap="square" rtlCol="0">
            <a:spAutoFit/>
          </a:bodyPr>
          <a:lstStyle/>
          <a:p>
            <a:r>
              <a:rPr lang="en-IN" sz="1200" b="1" dirty="0"/>
              <a:t>entities</a:t>
            </a:r>
          </a:p>
        </p:txBody>
      </p:sp>
      <p:sp>
        <p:nvSpPr>
          <p:cNvPr id="55" name="TextBox 54">
            <a:extLst>
              <a:ext uri="{FF2B5EF4-FFF2-40B4-BE49-F238E27FC236}">
                <a16:creationId xmlns:a16="http://schemas.microsoft.com/office/drawing/2014/main" id="{C45C42B8-4DED-2C78-C934-FD2ABA6B6483}"/>
              </a:ext>
            </a:extLst>
          </p:cNvPr>
          <p:cNvSpPr txBox="1"/>
          <p:nvPr/>
        </p:nvSpPr>
        <p:spPr>
          <a:xfrm>
            <a:off x="8264034" y="2098994"/>
            <a:ext cx="1584175" cy="461665"/>
          </a:xfrm>
          <a:prstGeom prst="rect">
            <a:avLst/>
          </a:prstGeom>
          <a:noFill/>
        </p:spPr>
        <p:txBody>
          <a:bodyPr wrap="square" rtlCol="0">
            <a:spAutoFit/>
          </a:bodyPr>
          <a:lstStyle/>
          <a:p>
            <a:r>
              <a:rPr lang="en-IN" sz="1200" b="1" dirty="0"/>
              <a:t>FAILED, MAPPED, REPORTED</a:t>
            </a:r>
          </a:p>
        </p:txBody>
      </p:sp>
    </p:spTree>
    <p:extLst>
      <p:ext uri="{BB962C8B-B14F-4D97-AF65-F5344CB8AC3E}">
        <p14:creationId xmlns:p14="http://schemas.microsoft.com/office/powerpoint/2010/main" val="40599092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92"/>
        <p:cNvGrpSpPr/>
        <p:nvPr/>
      </p:nvGrpSpPr>
      <p:grpSpPr>
        <a:xfrm>
          <a:off x="0" y="0"/>
          <a:ext cx="0" cy="0"/>
          <a:chOff x="0" y="0"/>
          <a:chExt cx="0" cy="0"/>
        </a:xfrm>
      </p:grpSpPr>
      <p:sp>
        <p:nvSpPr>
          <p:cNvPr id="1093" name="Google Shape;1093;p40"/>
          <p:cNvSpPr/>
          <p:nvPr/>
        </p:nvSpPr>
        <p:spPr>
          <a:xfrm flipH="1">
            <a:off x="1588" y="286458"/>
            <a:ext cx="560127" cy="270214"/>
          </a:xfrm>
          <a:custGeom>
            <a:avLst/>
            <a:gdLst/>
            <a:ahLst/>
            <a:cxnLst/>
            <a:rect l="l" t="t" r="r" b="b"/>
            <a:pathLst>
              <a:path w="16161399" h="3987559" extrusionOk="0">
                <a:moveTo>
                  <a:pt x="2409708" y="0"/>
                </a:moveTo>
                <a:lnTo>
                  <a:pt x="16161399" y="0"/>
                </a:lnTo>
                <a:lnTo>
                  <a:pt x="16161399" y="3987559"/>
                </a:lnTo>
                <a:lnTo>
                  <a:pt x="0" y="3960361"/>
                </a:lnTo>
                <a:lnTo>
                  <a:pt x="2409708" y="0"/>
                </a:lnTo>
                <a:close/>
              </a:path>
            </a:pathLst>
          </a:custGeom>
          <a:solidFill>
            <a:srgbClr val="19A7CE"/>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798" b="0" i="0" u="none" strike="noStrike" kern="0" cap="none" spc="0" normalizeH="0" baseline="0" noProof="0">
              <a:ln>
                <a:noFill/>
              </a:ln>
              <a:solidFill>
                <a:srgbClr val="FFFFFF"/>
              </a:solidFill>
              <a:effectLst/>
              <a:uLnTx/>
              <a:uFillTx/>
              <a:latin typeface="Arial"/>
              <a:ea typeface="Arial"/>
              <a:cs typeface="Arial"/>
              <a:sym typeface="Arial"/>
            </a:endParaRPr>
          </a:p>
        </p:txBody>
      </p:sp>
      <p:pic>
        <p:nvPicPr>
          <p:cNvPr id="1094" name="Google Shape;1094;p40"/>
          <p:cNvPicPr preferRelativeResize="0"/>
          <p:nvPr/>
        </p:nvPicPr>
        <p:blipFill rotWithShape="1">
          <a:blip r:embed="rId3">
            <a:alphaModFix/>
          </a:blip>
          <a:srcRect/>
          <a:stretch/>
        </p:blipFill>
        <p:spPr>
          <a:xfrm>
            <a:off x="10856018" y="421565"/>
            <a:ext cx="892034" cy="790981"/>
          </a:xfrm>
          <a:prstGeom prst="rect">
            <a:avLst/>
          </a:prstGeom>
          <a:noFill/>
          <a:ln>
            <a:noFill/>
          </a:ln>
        </p:spPr>
      </p:pic>
      <p:sp>
        <p:nvSpPr>
          <p:cNvPr id="1097" name="Google Shape;1097;p40"/>
          <p:cNvSpPr txBox="1"/>
          <p:nvPr/>
        </p:nvSpPr>
        <p:spPr>
          <a:xfrm>
            <a:off x="606056" y="146659"/>
            <a:ext cx="10510125" cy="64038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90000"/>
              </a:lnSpc>
              <a:spcBef>
                <a:spcPts val="0"/>
              </a:spcBef>
              <a:spcAft>
                <a:spcPts val="0"/>
              </a:spcAft>
              <a:buClr>
                <a:srgbClr val="000000"/>
              </a:buClr>
              <a:buSzPts val="3599"/>
              <a:buFont typeface="Corben"/>
              <a:buNone/>
              <a:tabLst/>
              <a:defRPr/>
            </a:pPr>
            <a:r>
              <a:rPr kumimoji="0" lang="en-US" sz="3599" b="0" i="0" u="none" strike="noStrike" kern="0" cap="none" spc="0" normalizeH="0" baseline="0" noProof="0" dirty="0">
                <a:ln>
                  <a:noFill/>
                </a:ln>
                <a:solidFill>
                  <a:srgbClr val="FFC000"/>
                </a:solidFill>
                <a:effectLst/>
                <a:uLnTx/>
                <a:uFillTx/>
                <a:latin typeface="Cooper Black" panose="0208090404030B020404" pitchFamily="18" charset="0"/>
                <a:ea typeface="Corben"/>
                <a:cs typeface="Corben"/>
                <a:sym typeface="Corben"/>
              </a:rPr>
              <a:t>Challenges in ABAP development</a:t>
            </a:r>
            <a:endParaRPr kumimoji="0" sz="3598" b="0" i="0" u="none" strike="noStrike" kern="0" cap="none" spc="0" normalizeH="0" baseline="0" noProof="0" dirty="0">
              <a:ln>
                <a:noFill/>
              </a:ln>
              <a:solidFill>
                <a:srgbClr val="FFC000"/>
              </a:solidFill>
              <a:effectLst/>
              <a:uLnTx/>
              <a:uFillTx/>
              <a:latin typeface="Cooper Black" panose="0208090404030B020404" pitchFamily="18" charset="0"/>
              <a:ea typeface="Corben"/>
              <a:cs typeface="Corben"/>
              <a:sym typeface="Corben"/>
            </a:endParaRPr>
          </a:p>
        </p:txBody>
      </p:sp>
      <p:pic>
        <p:nvPicPr>
          <p:cNvPr id="1098" name="Google Shape;1098;p40" descr="Programmer Avatar High Res Stock Images | Shutterstock"/>
          <p:cNvPicPr preferRelativeResize="0"/>
          <p:nvPr/>
        </p:nvPicPr>
        <p:blipFill rotWithShape="1">
          <a:blip r:embed="rId4">
            <a:alphaModFix/>
          </a:blip>
          <a:srcRect b="9913"/>
          <a:stretch/>
        </p:blipFill>
        <p:spPr>
          <a:xfrm>
            <a:off x="351809" y="1272919"/>
            <a:ext cx="1959204" cy="1900748"/>
          </a:xfrm>
          <a:prstGeom prst="rect">
            <a:avLst/>
          </a:prstGeom>
          <a:noFill/>
          <a:ln>
            <a:noFill/>
          </a:ln>
        </p:spPr>
      </p:pic>
      <p:sp>
        <p:nvSpPr>
          <p:cNvPr id="1099" name="Google Shape;1099;p40"/>
          <p:cNvSpPr txBox="1"/>
          <p:nvPr/>
        </p:nvSpPr>
        <p:spPr>
          <a:xfrm>
            <a:off x="351809" y="3066664"/>
            <a:ext cx="2686959" cy="645690"/>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798" b="0" i="0" u="none" strike="noStrike" kern="0" cap="none" spc="0" normalizeH="0" baseline="0" noProof="0">
                <a:ln>
                  <a:noFill/>
                </a:ln>
                <a:solidFill>
                  <a:srgbClr val="000000"/>
                </a:solidFill>
                <a:effectLst/>
                <a:uLnTx/>
                <a:uFillTx/>
                <a:latin typeface="Calibri"/>
                <a:ea typeface="Calibri"/>
                <a:cs typeface="Calibri"/>
                <a:sym typeface="Calibri"/>
              </a:rPr>
              <a:t>Alex, ABAP Developer,</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798" b="1" i="0" u="none" strike="noStrike" kern="0" cap="none" spc="0" normalizeH="0" baseline="0" noProof="0">
                <a:ln>
                  <a:noFill/>
                </a:ln>
                <a:solidFill>
                  <a:srgbClr val="000000"/>
                </a:solidFill>
                <a:effectLst/>
                <a:uLnTx/>
                <a:uFillTx/>
                <a:latin typeface="Calibri"/>
                <a:ea typeface="Calibri"/>
                <a:cs typeface="Calibri"/>
                <a:sym typeface="Calibri"/>
              </a:rPr>
              <a:t>SAP FICO</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1100" name="Google Shape;1100;p40" descr="Woman Avatar Programmer Vector Images (over 300)"/>
          <p:cNvPicPr preferRelativeResize="0"/>
          <p:nvPr/>
        </p:nvPicPr>
        <p:blipFill rotWithShape="1">
          <a:blip r:embed="rId5">
            <a:alphaModFix/>
          </a:blip>
          <a:srcRect/>
          <a:stretch/>
        </p:blipFill>
        <p:spPr>
          <a:xfrm>
            <a:off x="351809" y="3932032"/>
            <a:ext cx="1971357" cy="2070753"/>
          </a:xfrm>
          <a:prstGeom prst="rect">
            <a:avLst/>
          </a:prstGeom>
          <a:noFill/>
          <a:ln>
            <a:noFill/>
          </a:ln>
        </p:spPr>
      </p:pic>
      <p:sp>
        <p:nvSpPr>
          <p:cNvPr id="1101" name="Google Shape;1101;p40"/>
          <p:cNvSpPr txBox="1"/>
          <p:nvPr/>
        </p:nvSpPr>
        <p:spPr>
          <a:xfrm>
            <a:off x="283239" y="6002787"/>
            <a:ext cx="2686959" cy="645690"/>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798" b="0" i="0" u="none" strike="noStrike" kern="0" cap="none" spc="0" normalizeH="0" baseline="0" noProof="0">
                <a:ln>
                  <a:noFill/>
                </a:ln>
                <a:solidFill>
                  <a:srgbClr val="000000"/>
                </a:solidFill>
                <a:effectLst/>
                <a:uLnTx/>
                <a:uFillTx/>
                <a:latin typeface="Calibri"/>
                <a:ea typeface="Calibri"/>
                <a:cs typeface="Calibri"/>
                <a:sym typeface="Calibri"/>
              </a:rPr>
              <a:t>Stella, ABAP Developer,</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798" b="1" i="0" u="none" strike="noStrike" kern="0" cap="none" spc="0" normalizeH="0" baseline="0" noProof="0">
                <a:ln>
                  <a:noFill/>
                </a:ln>
                <a:solidFill>
                  <a:srgbClr val="000000"/>
                </a:solidFill>
                <a:effectLst/>
                <a:uLnTx/>
                <a:uFillTx/>
                <a:latin typeface="Calibri"/>
                <a:ea typeface="Calibri"/>
                <a:cs typeface="Calibri"/>
                <a:sym typeface="Calibri"/>
              </a:rPr>
              <a:t>SAP SD</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02" name="Google Shape;1102;p40"/>
          <p:cNvSpPr/>
          <p:nvPr/>
        </p:nvSpPr>
        <p:spPr>
          <a:xfrm>
            <a:off x="3232632" y="1349593"/>
            <a:ext cx="2529446" cy="360030"/>
          </a:xfrm>
          <a:prstGeom prst="rect">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798" b="0" i="0" u="none" strike="noStrike" kern="0" cap="none" spc="0" normalizeH="0" baseline="0" noProof="0">
                <a:ln>
                  <a:noFill/>
                </a:ln>
                <a:solidFill>
                  <a:srgbClr val="FFFFFF"/>
                </a:solidFill>
                <a:effectLst/>
                <a:uLnTx/>
                <a:uFillTx/>
                <a:latin typeface="Calibri"/>
                <a:ea typeface="Calibri"/>
                <a:cs typeface="Calibri"/>
                <a:sym typeface="Calibri"/>
              </a:rPr>
              <a:t>Create A/c documents</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03" name="Google Shape;1103;p40"/>
          <p:cNvSpPr/>
          <p:nvPr/>
        </p:nvSpPr>
        <p:spPr>
          <a:xfrm>
            <a:off x="3232632" y="1834251"/>
            <a:ext cx="2529446" cy="360030"/>
          </a:xfrm>
          <a:prstGeom prst="rect">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798" b="0" i="0" u="none" strike="noStrike" kern="0" cap="none" spc="0" normalizeH="0" baseline="0" noProof="0">
                <a:ln>
                  <a:noFill/>
                </a:ln>
                <a:solidFill>
                  <a:srgbClr val="FFFFFF"/>
                </a:solidFill>
                <a:effectLst/>
                <a:uLnTx/>
                <a:uFillTx/>
                <a:latin typeface="Calibri"/>
                <a:ea typeface="Calibri"/>
                <a:cs typeface="Calibri"/>
                <a:sym typeface="Calibri"/>
              </a:rPr>
              <a:t>Manage Documents</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04" name="Google Shape;1104;p40"/>
          <p:cNvSpPr/>
          <p:nvPr/>
        </p:nvSpPr>
        <p:spPr>
          <a:xfrm>
            <a:off x="3232632" y="2323522"/>
            <a:ext cx="2529446" cy="360030"/>
          </a:xfrm>
          <a:prstGeom prst="rect">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798" b="0" i="0" u="none" strike="noStrike" kern="0" cap="none" spc="0" normalizeH="0" baseline="0" noProof="0">
                <a:ln>
                  <a:noFill/>
                </a:ln>
                <a:solidFill>
                  <a:srgbClr val="FFFFFF"/>
                </a:solidFill>
                <a:effectLst/>
                <a:uLnTx/>
                <a:uFillTx/>
                <a:latin typeface="Calibri"/>
                <a:ea typeface="Calibri"/>
                <a:cs typeface="Calibri"/>
                <a:sym typeface="Calibri"/>
              </a:rPr>
              <a:t>Search Documents</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05" name="Google Shape;1105;p40"/>
          <p:cNvSpPr/>
          <p:nvPr/>
        </p:nvSpPr>
        <p:spPr>
          <a:xfrm>
            <a:off x="3232632" y="2813636"/>
            <a:ext cx="2529446" cy="360030"/>
          </a:xfrm>
          <a:prstGeom prst="rect">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798" b="0" i="0" u="none" strike="noStrike" kern="0" cap="none" spc="0" normalizeH="0" baseline="0" noProof="0">
                <a:ln>
                  <a:noFill/>
                </a:ln>
                <a:solidFill>
                  <a:srgbClr val="FFFFFF"/>
                </a:solidFill>
                <a:effectLst/>
                <a:uLnTx/>
                <a:uFillTx/>
                <a:latin typeface="Calibri"/>
                <a:ea typeface="Calibri"/>
                <a:cs typeface="Calibri"/>
                <a:sym typeface="Calibri"/>
              </a:rPr>
              <a:t>Validate before save</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06" name="Google Shape;1106;p40"/>
          <p:cNvSpPr/>
          <p:nvPr/>
        </p:nvSpPr>
        <p:spPr>
          <a:xfrm>
            <a:off x="3232632" y="4044366"/>
            <a:ext cx="2529446" cy="360030"/>
          </a:xfrm>
          <a:prstGeom prst="rect">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798" b="0" i="0" u="none" strike="noStrike" kern="0" cap="none" spc="0" normalizeH="0" baseline="0" noProof="0">
                <a:ln>
                  <a:noFill/>
                </a:ln>
                <a:solidFill>
                  <a:srgbClr val="FFFFFF"/>
                </a:solidFill>
                <a:effectLst/>
                <a:uLnTx/>
                <a:uFillTx/>
                <a:latin typeface="Calibri"/>
                <a:ea typeface="Calibri"/>
                <a:cs typeface="Calibri"/>
                <a:sym typeface="Calibri"/>
              </a:rPr>
              <a:t>Create Sales Orders</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07" name="Google Shape;1107;p40"/>
          <p:cNvSpPr/>
          <p:nvPr/>
        </p:nvSpPr>
        <p:spPr>
          <a:xfrm>
            <a:off x="3232632" y="4529021"/>
            <a:ext cx="2529446" cy="360030"/>
          </a:xfrm>
          <a:prstGeom prst="rect">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798" b="0" i="0" u="none" strike="noStrike" kern="0" cap="none" spc="0" normalizeH="0" baseline="0" noProof="0">
                <a:ln>
                  <a:noFill/>
                </a:ln>
                <a:solidFill>
                  <a:srgbClr val="FFFFFF"/>
                </a:solidFill>
                <a:effectLst/>
                <a:uLnTx/>
                <a:uFillTx/>
                <a:latin typeface="Calibri"/>
                <a:ea typeface="Calibri"/>
                <a:cs typeface="Calibri"/>
                <a:sym typeface="Calibri"/>
              </a:rPr>
              <a:t>Manage Sales Orders</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08" name="Google Shape;1108;p40"/>
          <p:cNvSpPr/>
          <p:nvPr/>
        </p:nvSpPr>
        <p:spPr>
          <a:xfrm>
            <a:off x="3232632" y="5018293"/>
            <a:ext cx="2529446" cy="360030"/>
          </a:xfrm>
          <a:prstGeom prst="rect">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798" b="0" i="0" u="none" strike="noStrike" kern="0" cap="none" spc="0" normalizeH="0" baseline="0" noProof="0">
                <a:ln>
                  <a:noFill/>
                </a:ln>
                <a:solidFill>
                  <a:srgbClr val="FFFFFF"/>
                </a:solidFill>
                <a:effectLst/>
                <a:uLnTx/>
                <a:uFillTx/>
                <a:latin typeface="Calibri"/>
                <a:ea typeface="Calibri"/>
                <a:cs typeface="Calibri"/>
                <a:sym typeface="Calibri"/>
              </a:rPr>
              <a:t>Search/Filter Sales Order</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09" name="Google Shape;1109;p40"/>
          <p:cNvSpPr/>
          <p:nvPr/>
        </p:nvSpPr>
        <p:spPr>
          <a:xfrm>
            <a:off x="3232632" y="5508408"/>
            <a:ext cx="2529446" cy="360030"/>
          </a:xfrm>
          <a:prstGeom prst="rect">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798" b="0" i="0" u="none" strike="noStrike" kern="0" cap="none" spc="0" normalizeH="0" baseline="0" noProof="0">
                <a:ln>
                  <a:noFill/>
                </a:ln>
                <a:solidFill>
                  <a:srgbClr val="FFFFFF"/>
                </a:solidFill>
                <a:effectLst/>
                <a:uLnTx/>
                <a:uFillTx/>
                <a:latin typeface="Calibri"/>
                <a:ea typeface="Calibri"/>
                <a:cs typeface="Calibri"/>
                <a:sym typeface="Calibri"/>
              </a:rPr>
              <a:t>Compute Sales total</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10" name="Google Shape;1110;p40"/>
          <p:cNvSpPr/>
          <p:nvPr/>
        </p:nvSpPr>
        <p:spPr>
          <a:xfrm>
            <a:off x="6858615" y="868030"/>
            <a:ext cx="2054546" cy="640380"/>
          </a:xfrm>
          <a:prstGeom prst="rect">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798" b="0" i="0" u="none" strike="noStrike" kern="0" cap="none" spc="0" normalizeH="0" baseline="0" noProof="0">
                <a:ln>
                  <a:noFill/>
                </a:ln>
                <a:solidFill>
                  <a:srgbClr val="FFFFFF"/>
                </a:solidFill>
                <a:effectLst/>
                <a:uLnTx/>
                <a:uFillTx/>
                <a:latin typeface="Calibri"/>
                <a:ea typeface="Calibri"/>
                <a:cs typeface="Calibri"/>
                <a:sym typeface="Calibri"/>
              </a:rPr>
              <a:t>UI</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11" name="Google Shape;1111;p40"/>
          <p:cNvSpPr/>
          <p:nvPr/>
        </p:nvSpPr>
        <p:spPr>
          <a:xfrm>
            <a:off x="6760194" y="1771226"/>
            <a:ext cx="2251391" cy="939546"/>
          </a:xfrm>
          <a:prstGeom prst="rect">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798" b="0" i="0" u="none" strike="noStrike" kern="0" cap="none" spc="0" normalizeH="0" baseline="0" noProof="0">
                <a:ln>
                  <a:noFill/>
                </a:ln>
                <a:solidFill>
                  <a:srgbClr val="FFFFFF"/>
                </a:solidFill>
                <a:effectLst/>
                <a:uLnTx/>
                <a:uFillTx/>
                <a:latin typeface="Calibri"/>
                <a:ea typeface="Calibri"/>
                <a:cs typeface="Calibri"/>
                <a:sym typeface="Calibri"/>
              </a:rPr>
              <a:t>Application Code</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798" b="0" i="0" u="none" strike="noStrike" kern="0" cap="none" spc="0" normalizeH="0" baseline="0" noProof="0">
                <a:ln>
                  <a:noFill/>
                </a:ln>
                <a:solidFill>
                  <a:srgbClr val="FFFFFF"/>
                </a:solidFill>
                <a:effectLst/>
                <a:uLnTx/>
                <a:uFillTx/>
                <a:latin typeface="Calibri"/>
                <a:ea typeface="Calibri"/>
                <a:cs typeface="Calibri"/>
                <a:sym typeface="Calibri"/>
              </a:rPr>
              <a:t>I, U, D, S, V</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12" name="Google Shape;1112;p40"/>
          <p:cNvSpPr/>
          <p:nvPr/>
        </p:nvSpPr>
        <p:spPr>
          <a:xfrm>
            <a:off x="7447389" y="3018454"/>
            <a:ext cx="876998" cy="615365"/>
          </a:xfrm>
          <a:prstGeom prst="flowChartMagneticDisk">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798" b="0" i="0" u="none" strike="noStrike" kern="0" cap="none" spc="0" normalizeH="0" baseline="0" noProof="0">
              <a:ln>
                <a:noFill/>
              </a:ln>
              <a:solidFill>
                <a:srgbClr val="FFFFFF"/>
              </a:solidFill>
              <a:effectLst/>
              <a:uLnTx/>
              <a:uFillTx/>
              <a:latin typeface="Calibri"/>
              <a:ea typeface="Calibri"/>
              <a:cs typeface="Calibri"/>
              <a:sym typeface="Calibri"/>
            </a:endParaRPr>
          </a:p>
        </p:txBody>
      </p:sp>
      <p:cxnSp>
        <p:nvCxnSpPr>
          <p:cNvPr id="1113" name="Google Shape;1113;p40"/>
          <p:cNvCxnSpPr>
            <a:stCxn id="1110" idx="2"/>
            <a:endCxn id="1111" idx="0"/>
          </p:cNvCxnSpPr>
          <p:nvPr/>
        </p:nvCxnSpPr>
        <p:spPr>
          <a:xfrm>
            <a:off x="7885888" y="1508410"/>
            <a:ext cx="0" cy="262800"/>
          </a:xfrm>
          <a:prstGeom prst="straightConnector1">
            <a:avLst/>
          </a:prstGeom>
          <a:noFill/>
          <a:ln w="9525" cap="flat" cmpd="sng">
            <a:solidFill>
              <a:schemeClr val="accent1"/>
            </a:solidFill>
            <a:prstDash val="solid"/>
            <a:miter lim="800000"/>
            <a:headEnd type="triangle" w="med" len="med"/>
            <a:tailEnd type="triangle" w="med" len="med"/>
          </a:ln>
        </p:spPr>
      </p:cxnSp>
      <p:cxnSp>
        <p:nvCxnSpPr>
          <p:cNvPr id="1114" name="Google Shape;1114;p40"/>
          <p:cNvCxnSpPr>
            <a:stCxn id="1111" idx="2"/>
            <a:endCxn id="1112" idx="1"/>
          </p:cNvCxnSpPr>
          <p:nvPr/>
        </p:nvCxnSpPr>
        <p:spPr>
          <a:xfrm>
            <a:off x="7885890" y="2710772"/>
            <a:ext cx="0" cy="307800"/>
          </a:xfrm>
          <a:prstGeom prst="straightConnector1">
            <a:avLst/>
          </a:prstGeom>
          <a:noFill/>
          <a:ln w="9525" cap="flat" cmpd="sng">
            <a:solidFill>
              <a:schemeClr val="accent1"/>
            </a:solidFill>
            <a:prstDash val="solid"/>
            <a:miter lim="800000"/>
            <a:headEnd type="triangle" w="med" len="med"/>
            <a:tailEnd type="triangle" w="med" len="med"/>
          </a:ln>
        </p:spPr>
      </p:cxnSp>
      <p:pic>
        <p:nvPicPr>
          <p:cNvPr id="1115" name="Google Shape;1115;p40" descr="Gear icon - Free download on Iconfinder"/>
          <p:cNvPicPr preferRelativeResize="0"/>
          <p:nvPr/>
        </p:nvPicPr>
        <p:blipFill rotWithShape="1">
          <a:blip r:embed="rId6">
            <a:alphaModFix/>
          </a:blip>
          <a:srcRect/>
          <a:stretch/>
        </p:blipFill>
        <p:spPr>
          <a:xfrm>
            <a:off x="8382994" y="2156769"/>
            <a:ext cx="847838" cy="847838"/>
          </a:xfrm>
          <a:prstGeom prst="rect">
            <a:avLst/>
          </a:prstGeom>
          <a:noFill/>
          <a:ln>
            <a:noFill/>
          </a:ln>
        </p:spPr>
      </p:pic>
      <p:sp>
        <p:nvSpPr>
          <p:cNvPr id="1116" name="Google Shape;1116;p40"/>
          <p:cNvSpPr/>
          <p:nvPr/>
        </p:nvSpPr>
        <p:spPr>
          <a:xfrm>
            <a:off x="6858615" y="3882992"/>
            <a:ext cx="2054546" cy="640380"/>
          </a:xfrm>
          <a:prstGeom prst="rect">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798" b="0" i="0" u="none" strike="noStrike" kern="0" cap="none" spc="0" normalizeH="0" baseline="0" noProof="0">
                <a:ln>
                  <a:noFill/>
                </a:ln>
                <a:solidFill>
                  <a:srgbClr val="FFFFFF"/>
                </a:solidFill>
                <a:effectLst/>
                <a:uLnTx/>
                <a:uFillTx/>
                <a:latin typeface="Calibri"/>
                <a:ea typeface="Calibri"/>
                <a:cs typeface="Calibri"/>
                <a:sym typeface="Calibri"/>
              </a:rPr>
              <a:t>UI</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17" name="Google Shape;1117;p40"/>
          <p:cNvSpPr/>
          <p:nvPr/>
        </p:nvSpPr>
        <p:spPr>
          <a:xfrm>
            <a:off x="6760194" y="4786188"/>
            <a:ext cx="2251391" cy="939546"/>
          </a:xfrm>
          <a:prstGeom prst="rect">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798" b="0" i="0" u="none" strike="noStrike" kern="0" cap="none" spc="0" normalizeH="0" baseline="0" noProof="0">
                <a:ln>
                  <a:noFill/>
                </a:ln>
                <a:solidFill>
                  <a:srgbClr val="FFFFFF"/>
                </a:solidFill>
                <a:effectLst/>
                <a:uLnTx/>
                <a:uFillTx/>
                <a:latin typeface="Calibri"/>
                <a:ea typeface="Calibri"/>
                <a:cs typeface="Calibri"/>
                <a:sym typeface="Calibri"/>
              </a:rPr>
              <a:t>Application Code</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798" b="0" i="0" u="none" strike="noStrike" kern="0" cap="none" spc="0" normalizeH="0" baseline="0" noProof="0">
                <a:ln>
                  <a:noFill/>
                </a:ln>
                <a:solidFill>
                  <a:srgbClr val="FFFFFF"/>
                </a:solidFill>
                <a:effectLst/>
                <a:uLnTx/>
                <a:uFillTx/>
                <a:latin typeface="Calibri"/>
                <a:ea typeface="Calibri"/>
                <a:cs typeface="Calibri"/>
                <a:sym typeface="Calibri"/>
              </a:rPr>
              <a:t>I, U, D, S, V</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18" name="Google Shape;1118;p40"/>
          <p:cNvSpPr/>
          <p:nvPr/>
        </p:nvSpPr>
        <p:spPr>
          <a:xfrm>
            <a:off x="7447389" y="6033416"/>
            <a:ext cx="876998" cy="615365"/>
          </a:xfrm>
          <a:prstGeom prst="flowChartMagneticDisk">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798" b="0" i="0" u="none" strike="noStrike" kern="0" cap="none" spc="0" normalizeH="0" baseline="0" noProof="0">
              <a:ln>
                <a:noFill/>
              </a:ln>
              <a:solidFill>
                <a:srgbClr val="FFFFFF"/>
              </a:solidFill>
              <a:effectLst/>
              <a:uLnTx/>
              <a:uFillTx/>
              <a:latin typeface="Calibri"/>
              <a:ea typeface="Calibri"/>
              <a:cs typeface="Calibri"/>
              <a:sym typeface="Calibri"/>
            </a:endParaRPr>
          </a:p>
        </p:txBody>
      </p:sp>
      <p:cxnSp>
        <p:nvCxnSpPr>
          <p:cNvPr id="1119" name="Google Shape;1119;p40"/>
          <p:cNvCxnSpPr>
            <a:stCxn id="1116" idx="2"/>
            <a:endCxn id="1117" idx="0"/>
          </p:cNvCxnSpPr>
          <p:nvPr/>
        </p:nvCxnSpPr>
        <p:spPr>
          <a:xfrm>
            <a:off x="7885888" y="4523372"/>
            <a:ext cx="0" cy="262800"/>
          </a:xfrm>
          <a:prstGeom prst="straightConnector1">
            <a:avLst/>
          </a:prstGeom>
          <a:noFill/>
          <a:ln w="9525" cap="flat" cmpd="sng">
            <a:solidFill>
              <a:schemeClr val="accent1"/>
            </a:solidFill>
            <a:prstDash val="solid"/>
            <a:miter lim="800000"/>
            <a:headEnd type="triangle" w="med" len="med"/>
            <a:tailEnd type="triangle" w="med" len="med"/>
          </a:ln>
        </p:spPr>
      </p:cxnSp>
      <p:cxnSp>
        <p:nvCxnSpPr>
          <p:cNvPr id="1120" name="Google Shape;1120;p40"/>
          <p:cNvCxnSpPr>
            <a:stCxn id="1117" idx="2"/>
            <a:endCxn id="1118" idx="1"/>
          </p:cNvCxnSpPr>
          <p:nvPr/>
        </p:nvCxnSpPr>
        <p:spPr>
          <a:xfrm>
            <a:off x="7885890" y="5725734"/>
            <a:ext cx="0" cy="307800"/>
          </a:xfrm>
          <a:prstGeom prst="straightConnector1">
            <a:avLst/>
          </a:prstGeom>
          <a:noFill/>
          <a:ln w="9525" cap="flat" cmpd="sng">
            <a:solidFill>
              <a:schemeClr val="accent1"/>
            </a:solidFill>
            <a:prstDash val="solid"/>
            <a:miter lim="800000"/>
            <a:headEnd type="triangle" w="med" len="med"/>
            <a:tailEnd type="triangle" w="med" len="med"/>
          </a:ln>
        </p:spPr>
      </p:cxnSp>
      <p:pic>
        <p:nvPicPr>
          <p:cNvPr id="1121" name="Google Shape;1121;p40" descr="Gear icon - Free download on Iconfinder"/>
          <p:cNvPicPr preferRelativeResize="0"/>
          <p:nvPr/>
        </p:nvPicPr>
        <p:blipFill rotWithShape="1">
          <a:blip r:embed="rId6">
            <a:alphaModFix/>
          </a:blip>
          <a:srcRect/>
          <a:stretch/>
        </p:blipFill>
        <p:spPr>
          <a:xfrm>
            <a:off x="8382994" y="5171730"/>
            <a:ext cx="847838" cy="847838"/>
          </a:xfrm>
          <a:prstGeom prst="rect">
            <a:avLst/>
          </a:prstGeom>
          <a:noFill/>
          <a:ln>
            <a:noFill/>
          </a:ln>
        </p:spPr>
      </p:pic>
      <p:sp>
        <p:nvSpPr>
          <p:cNvPr id="1122" name="Google Shape;1122;p40"/>
          <p:cNvSpPr txBox="1"/>
          <p:nvPr/>
        </p:nvSpPr>
        <p:spPr>
          <a:xfrm>
            <a:off x="9351659" y="1210442"/>
            <a:ext cx="2620195" cy="2123017"/>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798" b="1" i="0" u="none" strike="noStrike" kern="0" cap="none" spc="0" normalizeH="0" baseline="0" noProof="0">
                <a:ln>
                  <a:noFill/>
                </a:ln>
                <a:solidFill>
                  <a:srgbClr val="000000"/>
                </a:solidFill>
                <a:effectLst/>
                <a:uLnTx/>
                <a:uFillTx/>
                <a:latin typeface="Calibri"/>
                <a:ea typeface="Calibri"/>
                <a:cs typeface="Calibri"/>
                <a:sym typeface="Calibri"/>
              </a:rPr>
              <a:t>Common needs</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798" b="0" i="0" u="none" strike="noStrike" kern="0" cap="none" spc="0" normalizeH="0" baseline="0" noProof="0">
              <a:ln>
                <a:noFill/>
              </a:ln>
              <a:solidFill>
                <a:srgbClr val="000000"/>
              </a:solidFill>
              <a:effectLst/>
              <a:uLnTx/>
              <a:uFillTx/>
              <a:latin typeface="Calibri"/>
              <a:ea typeface="Calibri"/>
              <a:cs typeface="Calibri"/>
              <a:sym typeface="Calibri"/>
            </a:endParaRPr>
          </a:p>
          <a:p>
            <a:pPr marL="285593" marR="0" lvl="0" indent="-285593" algn="l" defTabSz="914400" rtl="0" eaLnBrk="1" fontAlgn="auto" latinLnBrk="0" hangingPunct="1">
              <a:lnSpc>
                <a:spcPct val="100000"/>
              </a:lnSpc>
              <a:spcBef>
                <a:spcPts val="0"/>
              </a:spcBef>
              <a:spcAft>
                <a:spcPts val="0"/>
              </a:spcAft>
              <a:buClr>
                <a:srgbClr val="000000"/>
              </a:buClr>
              <a:buSzPts val="1600"/>
              <a:buFont typeface="Arial"/>
              <a:buChar char="•"/>
              <a:tabLst/>
              <a:defRPr/>
            </a:pPr>
            <a:r>
              <a:rPr kumimoji="0" lang="en-US" sz="1600" b="0" i="0" u="none" strike="noStrike" kern="0" cap="none" spc="0" normalizeH="0" baseline="0" noProof="0">
                <a:ln>
                  <a:noFill/>
                </a:ln>
                <a:solidFill>
                  <a:srgbClr val="000000"/>
                </a:solidFill>
                <a:effectLst/>
                <a:uLnTx/>
                <a:uFillTx/>
                <a:latin typeface="Calibri"/>
                <a:ea typeface="Calibri"/>
                <a:cs typeface="Calibri"/>
                <a:sym typeface="Calibri"/>
              </a:rPr>
              <a:t>Create application logic</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285593" marR="0" lvl="0" indent="-285593" algn="l" defTabSz="914400" rtl="0" eaLnBrk="1" fontAlgn="auto" latinLnBrk="0" hangingPunct="1">
              <a:lnSpc>
                <a:spcPct val="100000"/>
              </a:lnSpc>
              <a:spcBef>
                <a:spcPts val="0"/>
              </a:spcBef>
              <a:spcAft>
                <a:spcPts val="0"/>
              </a:spcAft>
              <a:buClr>
                <a:srgbClr val="000000"/>
              </a:buClr>
              <a:buSzPts val="1600"/>
              <a:buFont typeface="Arial"/>
              <a:buChar char="•"/>
              <a:tabLst/>
              <a:defRPr/>
            </a:pPr>
            <a:r>
              <a:rPr kumimoji="0" lang="en-US" sz="1600" b="0" i="0" u="none" strike="noStrike" kern="0" cap="none" spc="0" normalizeH="0" baseline="0" noProof="0">
                <a:ln>
                  <a:noFill/>
                </a:ln>
                <a:solidFill>
                  <a:srgbClr val="000000"/>
                </a:solidFill>
                <a:effectLst/>
                <a:uLnTx/>
                <a:uFillTx/>
                <a:latin typeface="Calibri"/>
                <a:ea typeface="Calibri"/>
                <a:cs typeface="Calibri"/>
                <a:sym typeface="Calibri"/>
              </a:rPr>
              <a:t>Insert, update, delete, validate, select data</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285593" marR="0" lvl="0" indent="-285593" algn="l" defTabSz="914400" rtl="0" eaLnBrk="1" fontAlgn="auto" latinLnBrk="0" hangingPunct="1">
              <a:lnSpc>
                <a:spcPct val="100000"/>
              </a:lnSpc>
              <a:spcBef>
                <a:spcPts val="0"/>
              </a:spcBef>
              <a:spcAft>
                <a:spcPts val="0"/>
              </a:spcAft>
              <a:buClr>
                <a:srgbClr val="000000"/>
              </a:buClr>
              <a:buSzPts val="1600"/>
              <a:buFont typeface="Arial"/>
              <a:buChar char="•"/>
              <a:tabLst/>
              <a:defRPr/>
            </a:pPr>
            <a:r>
              <a:rPr kumimoji="0" lang="en-US" sz="1600" b="0" i="0" u="none" strike="noStrike" kern="0" cap="none" spc="0" normalizeH="0" baseline="0" noProof="0">
                <a:ln>
                  <a:noFill/>
                </a:ln>
                <a:solidFill>
                  <a:srgbClr val="000000"/>
                </a:solidFill>
                <a:effectLst/>
                <a:uLnTx/>
                <a:uFillTx/>
                <a:latin typeface="Calibri"/>
                <a:ea typeface="Calibri"/>
                <a:cs typeface="Calibri"/>
                <a:sym typeface="Calibri"/>
              </a:rPr>
              <a:t>Perform validations</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285593" marR="0" lvl="0" indent="-285593" algn="l" defTabSz="914400" rtl="0" eaLnBrk="1" fontAlgn="auto" latinLnBrk="0" hangingPunct="1">
              <a:lnSpc>
                <a:spcPct val="100000"/>
              </a:lnSpc>
              <a:spcBef>
                <a:spcPts val="0"/>
              </a:spcBef>
              <a:spcAft>
                <a:spcPts val="0"/>
              </a:spcAft>
              <a:buClr>
                <a:srgbClr val="000000"/>
              </a:buClr>
              <a:buSzPts val="1600"/>
              <a:buFont typeface="Arial"/>
              <a:buChar char="•"/>
              <a:tabLst/>
              <a:defRPr/>
            </a:pPr>
            <a:r>
              <a:rPr kumimoji="0" lang="en-US" sz="1600" b="0" i="0" u="none" strike="noStrike" kern="0" cap="none" spc="0" normalizeH="0" baseline="0" noProof="0">
                <a:ln>
                  <a:noFill/>
                </a:ln>
                <a:solidFill>
                  <a:srgbClr val="000000"/>
                </a:solidFill>
                <a:effectLst/>
                <a:uLnTx/>
                <a:uFillTx/>
                <a:latin typeface="Calibri"/>
                <a:ea typeface="Calibri"/>
                <a:cs typeface="Calibri"/>
                <a:sym typeface="Calibri"/>
              </a:rPr>
              <a:t>Check customizing</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285593" marR="0" lvl="0" indent="-285593" algn="l" defTabSz="914400" rtl="0" eaLnBrk="1" fontAlgn="auto" latinLnBrk="0" hangingPunct="1">
              <a:lnSpc>
                <a:spcPct val="100000"/>
              </a:lnSpc>
              <a:spcBef>
                <a:spcPts val="0"/>
              </a:spcBef>
              <a:spcAft>
                <a:spcPts val="0"/>
              </a:spcAft>
              <a:buClr>
                <a:srgbClr val="000000"/>
              </a:buClr>
              <a:buSzPts val="1600"/>
              <a:buFont typeface="Arial"/>
              <a:buChar char="•"/>
              <a:tabLst/>
              <a:defRPr/>
            </a:pPr>
            <a:r>
              <a:rPr kumimoji="0" lang="en-US" sz="1600" b="0" i="0" u="none" strike="noStrike" kern="0" cap="none" spc="0" normalizeH="0" baseline="0" noProof="0">
                <a:ln>
                  <a:noFill/>
                </a:ln>
                <a:solidFill>
                  <a:srgbClr val="000000"/>
                </a:solidFill>
                <a:effectLst/>
                <a:uLnTx/>
                <a:uFillTx/>
                <a:latin typeface="Calibri"/>
                <a:ea typeface="Calibri"/>
                <a:cs typeface="Calibri"/>
                <a:sym typeface="Calibri"/>
              </a:rPr>
              <a:t>Handle locks</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23" name="Google Shape;1123;p40"/>
          <p:cNvSpPr/>
          <p:nvPr/>
        </p:nvSpPr>
        <p:spPr>
          <a:xfrm>
            <a:off x="9351660" y="3762966"/>
            <a:ext cx="2740999" cy="2123017"/>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798" b="1" i="0" u="none" strike="noStrike" kern="0" cap="none" spc="0" normalizeH="0" baseline="0" noProof="0">
                <a:ln>
                  <a:noFill/>
                </a:ln>
                <a:solidFill>
                  <a:srgbClr val="000000"/>
                </a:solidFill>
                <a:effectLst/>
                <a:uLnTx/>
                <a:uFillTx/>
                <a:latin typeface="Calibri"/>
                <a:ea typeface="Calibri"/>
                <a:cs typeface="Calibri"/>
                <a:sym typeface="Calibri"/>
              </a:rPr>
              <a:t>Challenges</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798" b="0" i="0" u="none" strike="noStrike" kern="0" cap="none" spc="0" normalizeH="0" baseline="0" noProof="0">
              <a:ln>
                <a:noFill/>
              </a:ln>
              <a:solidFill>
                <a:srgbClr val="000000"/>
              </a:solidFill>
              <a:effectLst/>
              <a:uLnTx/>
              <a:uFillTx/>
              <a:latin typeface="Calibri"/>
              <a:ea typeface="Calibri"/>
              <a:cs typeface="Calibri"/>
              <a:sym typeface="Calibri"/>
            </a:endParaRPr>
          </a:p>
          <a:p>
            <a:pPr marL="285593" marR="0" lvl="0" indent="-285593" algn="l" defTabSz="914400" rtl="0" eaLnBrk="1" fontAlgn="auto" latinLnBrk="0" hangingPunct="1">
              <a:lnSpc>
                <a:spcPct val="100000"/>
              </a:lnSpc>
              <a:spcBef>
                <a:spcPts val="0"/>
              </a:spcBef>
              <a:spcAft>
                <a:spcPts val="0"/>
              </a:spcAft>
              <a:buClr>
                <a:srgbClr val="000000"/>
              </a:buClr>
              <a:buSzPts val="1600"/>
              <a:buFont typeface="Arial"/>
              <a:buChar char="•"/>
              <a:tabLst/>
              <a:defRPr/>
            </a:pPr>
            <a:r>
              <a:rPr kumimoji="0" lang="en-US" sz="1600" b="0" i="0" u="none" strike="noStrike" kern="0" cap="none" spc="0" normalizeH="0" baseline="0" noProof="0">
                <a:ln>
                  <a:noFill/>
                </a:ln>
                <a:solidFill>
                  <a:srgbClr val="000000"/>
                </a:solidFill>
                <a:effectLst/>
                <a:uLnTx/>
                <a:uFillTx/>
                <a:latin typeface="Calibri"/>
                <a:ea typeface="Calibri"/>
                <a:cs typeface="Calibri"/>
                <a:sym typeface="Calibri"/>
              </a:rPr>
              <a:t>Thinks differently</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285593" marR="0" lvl="0" indent="-285593" algn="l" defTabSz="914400" rtl="0" eaLnBrk="1" fontAlgn="auto" latinLnBrk="0" hangingPunct="1">
              <a:lnSpc>
                <a:spcPct val="100000"/>
              </a:lnSpc>
              <a:spcBef>
                <a:spcPts val="0"/>
              </a:spcBef>
              <a:spcAft>
                <a:spcPts val="0"/>
              </a:spcAft>
              <a:buClr>
                <a:srgbClr val="000000"/>
              </a:buClr>
              <a:buSzPts val="1600"/>
              <a:buFont typeface="Arial"/>
              <a:buChar char="•"/>
              <a:tabLst/>
              <a:defRPr/>
            </a:pPr>
            <a:r>
              <a:rPr kumimoji="0" lang="en-US" sz="1600" b="0" i="0" u="none" strike="noStrike" kern="0" cap="none" spc="0" normalizeH="0" baseline="0" noProof="0">
                <a:ln>
                  <a:noFill/>
                </a:ln>
                <a:solidFill>
                  <a:srgbClr val="000000"/>
                </a:solidFill>
                <a:effectLst/>
                <a:uLnTx/>
                <a:uFillTx/>
                <a:latin typeface="Calibri"/>
                <a:ea typeface="Calibri"/>
                <a:cs typeface="Calibri"/>
                <a:sym typeface="Calibri"/>
              </a:rPr>
              <a:t>Adapt application code</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285593" marR="0" lvl="0" indent="-285593" algn="l" defTabSz="914400" rtl="0" eaLnBrk="1" fontAlgn="auto" latinLnBrk="0" hangingPunct="1">
              <a:lnSpc>
                <a:spcPct val="100000"/>
              </a:lnSpc>
              <a:spcBef>
                <a:spcPts val="0"/>
              </a:spcBef>
              <a:spcAft>
                <a:spcPts val="0"/>
              </a:spcAft>
              <a:buClr>
                <a:srgbClr val="000000"/>
              </a:buClr>
              <a:buSzPts val="1600"/>
              <a:buFont typeface="Arial"/>
              <a:buChar char="•"/>
              <a:tabLst/>
              <a:defRPr/>
            </a:pPr>
            <a:r>
              <a:rPr kumimoji="0" lang="en-US" sz="1600" b="0" i="0" u="none" strike="noStrike" kern="0" cap="none" spc="0" normalizeH="0" baseline="0" noProof="0">
                <a:ln>
                  <a:noFill/>
                </a:ln>
                <a:solidFill>
                  <a:srgbClr val="000000"/>
                </a:solidFill>
                <a:effectLst/>
                <a:uLnTx/>
                <a:uFillTx/>
                <a:latin typeface="Calibri"/>
                <a:ea typeface="Calibri"/>
                <a:cs typeface="Calibri"/>
                <a:sym typeface="Calibri"/>
              </a:rPr>
              <a:t>High maintenance</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285593" marR="0" lvl="0" indent="-285593" algn="l" defTabSz="914400" rtl="0" eaLnBrk="1" fontAlgn="auto" latinLnBrk="0" hangingPunct="1">
              <a:lnSpc>
                <a:spcPct val="100000"/>
              </a:lnSpc>
              <a:spcBef>
                <a:spcPts val="0"/>
              </a:spcBef>
              <a:spcAft>
                <a:spcPts val="0"/>
              </a:spcAft>
              <a:buClr>
                <a:srgbClr val="000000"/>
              </a:buClr>
              <a:buSzPts val="1600"/>
              <a:buFont typeface="Arial"/>
              <a:buChar char="•"/>
              <a:tabLst/>
              <a:defRPr/>
            </a:pPr>
            <a:r>
              <a:rPr kumimoji="0" lang="en-US" sz="1600" b="0" i="0" u="none" strike="noStrike" kern="0" cap="none" spc="0" normalizeH="0" baseline="0" noProof="0">
                <a:ln>
                  <a:noFill/>
                </a:ln>
                <a:solidFill>
                  <a:srgbClr val="000000"/>
                </a:solidFill>
                <a:effectLst/>
                <a:uLnTx/>
                <a:uFillTx/>
                <a:latin typeface="Calibri"/>
                <a:ea typeface="Calibri"/>
                <a:cs typeface="Calibri"/>
                <a:sym typeface="Calibri"/>
              </a:rPr>
              <a:t>No standardization</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285593" marR="0" lvl="0" indent="-285593" algn="l" defTabSz="914400" rtl="0" eaLnBrk="1" fontAlgn="auto" latinLnBrk="0" hangingPunct="1">
              <a:lnSpc>
                <a:spcPct val="100000"/>
              </a:lnSpc>
              <a:spcBef>
                <a:spcPts val="0"/>
              </a:spcBef>
              <a:spcAft>
                <a:spcPts val="0"/>
              </a:spcAft>
              <a:buClr>
                <a:srgbClr val="000000"/>
              </a:buClr>
              <a:buSzPts val="1600"/>
              <a:buFont typeface="Arial"/>
              <a:buChar char="•"/>
              <a:tabLst/>
              <a:defRPr/>
            </a:pPr>
            <a:r>
              <a:rPr kumimoji="0" lang="en-US" sz="1600" b="0" i="0" u="none" strike="noStrike" kern="0" cap="none" spc="0" normalizeH="0" baseline="0" noProof="0">
                <a:ln>
                  <a:noFill/>
                </a:ln>
                <a:solidFill>
                  <a:srgbClr val="000000"/>
                </a:solidFill>
                <a:effectLst/>
                <a:uLnTx/>
                <a:uFillTx/>
                <a:latin typeface="Calibri"/>
                <a:ea typeface="Calibri"/>
                <a:cs typeface="Calibri"/>
                <a:sym typeface="Calibri"/>
              </a:rPr>
              <a:t>Different coding practices</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285593" marR="0" lvl="0" indent="-285593" algn="l" defTabSz="914400" rtl="0" eaLnBrk="1" fontAlgn="auto" latinLnBrk="0" hangingPunct="1">
              <a:lnSpc>
                <a:spcPct val="100000"/>
              </a:lnSpc>
              <a:spcBef>
                <a:spcPts val="0"/>
              </a:spcBef>
              <a:spcAft>
                <a:spcPts val="0"/>
              </a:spcAft>
              <a:buClr>
                <a:srgbClr val="000000"/>
              </a:buClr>
              <a:buSzPts val="1600"/>
              <a:buFont typeface="Arial"/>
              <a:buChar char="•"/>
              <a:tabLst/>
              <a:defRPr/>
            </a:pPr>
            <a:r>
              <a:rPr kumimoji="0" lang="en-US" sz="1600" b="0" i="0" u="none" strike="noStrike" kern="0" cap="none" spc="0" normalizeH="0" baseline="0" noProof="0">
                <a:ln>
                  <a:noFill/>
                </a:ln>
                <a:solidFill>
                  <a:srgbClr val="000000"/>
                </a:solidFill>
                <a:effectLst/>
                <a:uLnTx/>
                <a:uFillTx/>
                <a:latin typeface="Calibri"/>
                <a:ea typeface="Calibri"/>
                <a:cs typeface="Calibri"/>
                <a:sym typeface="Calibri"/>
              </a:rPr>
              <a:t>Lack of standard</a:t>
            </a:r>
            <a:endParaRPr kumimoji="0" sz="1798"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3" name="Google Shape;552;p2"/>
          <p:cNvSpPr txBox="1"/>
          <p:nvPr/>
        </p:nvSpPr>
        <p:spPr>
          <a:xfrm>
            <a:off x="9527526" y="6551489"/>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75C042"/>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75C042"/>
              </a:solidFill>
              <a:effectLst/>
              <a:uLnTx/>
              <a:uFillTx/>
              <a:latin typeface="Cambria" panose="02040503050406030204" pitchFamily="18" charset="0"/>
              <a:ea typeface="Cambria" panose="02040503050406030204" pitchFamily="18" charset="0"/>
              <a:cs typeface="Corben"/>
              <a:sym typeface="Corben"/>
            </a:endParaRPr>
          </a:p>
        </p:txBody>
      </p:sp>
      <p:pic>
        <p:nvPicPr>
          <p:cNvPr id="34"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98"/>
                                        </p:tgtEl>
                                        <p:attrNameLst>
                                          <p:attrName>style.visibility</p:attrName>
                                        </p:attrNameLst>
                                      </p:cBhvr>
                                      <p:to>
                                        <p:strVal val="visible"/>
                                      </p:to>
                                    </p:set>
                                    <p:anim calcmode="lin" valueType="num">
                                      <p:cBhvr additive="base">
                                        <p:cTn id="7" dur="500"/>
                                        <p:tgtEl>
                                          <p:spTgt spid="1098"/>
                                        </p:tgtEl>
                                        <p:attrNameLst>
                                          <p:attrName>ppt_y</p:attrName>
                                        </p:attrNameLst>
                                      </p:cBhvr>
                                      <p:tavLst>
                                        <p:tav tm="0">
                                          <p:val>
                                            <p:strVal val="#ppt_y+1"/>
                                          </p:val>
                                        </p:tav>
                                        <p:tav tm="100000">
                                          <p:val>
                                            <p:strVal val="#ppt_y"/>
                                          </p:val>
                                        </p:tav>
                                      </p:tavLst>
                                    </p:anim>
                                  </p:childTnLst>
                                </p:cTn>
                              </p:par>
                              <p:par>
                                <p:cTn id="8" presetID="2" presetClass="entr" presetSubtype="4" fill="hold" nodeType="withEffect">
                                  <p:stCondLst>
                                    <p:cond delay="0"/>
                                  </p:stCondLst>
                                  <p:childTnLst>
                                    <p:set>
                                      <p:cBhvr>
                                        <p:cTn id="9" dur="1" fill="hold">
                                          <p:stCondLst>
                                            <p:cond delay="0"/>
                                          </p:stCondLst>
                                        </p:cTn>
                                        <p:tgtEl>
                                          <p:spTgt spid="1099"/>
                                        </p:tgtEl>
                                        <p:attrNameLst>
                                          <p:attrName>style.visibility</p:attrName>
                                        </p:attrNameLst>
                                      </p:cBhvr>
                                      <p:to>
                                        <p:strVal val="visible"/>
                                      </p:to>
                                    </p:set>
                                    <p:anim calcmode="lin" valueType="num">
                                      <p:cBhvr additive="base">
                                        <p:cTn id="10" dur="500"/>
                                        <p:tgtEl>
                                          <p:spTgt spid="1099"/>
                                        </p:tgtEl>
                                        <p:attrNameLst>
                                          <p:attrName>ppt_y</p:attrName>
                                        </p:attrNameLst>
                                      </p:cBhvr>
                                      <p:tavLst>
                                        <p:tav tm="0">
                                          <p:val>
                                            <p:strVal val="#ppt_y+1"/>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1100"/>
                                        </p:tgtEl>
                                        <p:attrNameLst>
                                          <p:attrName>style.visibility</p:attrName>
                                        </p:attrNameLst>
                                      </p:cBhvr>
                                      <p:to>
                                        <p:strVal val="visible"/>
                                      </p:to>
                                    </p:set>
                                    <p:anim calcmode="lin" valueType="num">
                                      <p:cBhvr additive="base">
                                        <p:cTn id="15" dur="500"/>
                                        <p:tgtEl>
                                          <p:spTgt spid="1100"/>
                                        </p:tgtEl>
                                        <p:attrNameLst>
                                          <p:attrName>ppt_y</p:attrName>
                                        </p:attrNameLst>
                                      </p:cBhvr>
                                      <p:tavLst>
                                        <p:tav tm="0">
                                          <p:val>
                                            <p:strVal val="#ppt_y+1"/>
                                          </p:val>
                                        </p:tav>
                                        <p:tav tm="100000">
                                          <p:val>
                                            <p:strVal val="#ppt_y"/>
                                          </p:val>
                                        </p:tav>
                                      </p:tavLst>
                                    </p:anim>
                                  </p:childTnLst>
                                </p:cTn>
                              </p:par>
                              <p:par>
                                <p:cTn id="16" presetID="2" presetClass="entr" presetSubtype="4" fill="hold" nodeType="withEffect">
                                  <p:stCondLst>
                                    <p:cond delay="0"/>
                                  </p:stCondLst>
                                  <p:childTnLst>
                                    <p:set>
                                      <p:cBhvr>
                                        <p:cTn id="17" dur="1" fill="hold">
                                          <p:stCondLst>
                                            <p:cond delay="0"/>
                                          </p:stCondLst>
                                        </p:cTn>
                                        <p:tgtEl>
                                          <p:spTgt spid="1101"/>
                                        </p:tgtEl>
                                        <p:attrNameLst>
                                          <p:attrName>style.visibility</p:attrName>
                                        </p:attrNameLst>
                                      </p:cBhvr>
                                      <p:to>
                                        <p:strVal val="visible"/>
                                      </p:to>
                                    </p:set>
                                    <p:anim calcmode="lin" valueType="num">
                                      <p:cBhvr additive="base">
                                        <p:cTn id="18" dur="500"/>
                                        <p:tgtEl>
                                          <p:spTgt spid="1101"/>
                                        </p:tgtEl>
                                        <p:attrNameLst>
                                          <p:attrName>ppt_y</p:attrName>
                                        </p:attrNameLst>
                                      </p:cBhvr>
                                      <p:tavLst>
                                        <p:tav tm="0">
                                          <p:val>
                                            <p:strVal val="#ppt_y+1"/>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0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0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0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10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10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10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10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109"/>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110"/>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111"/>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112"/>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113"/>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114"/>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115"/>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1116"/>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1117"/>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1118"/>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1119"/>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1120"/>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1121"/>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23" presetClass="entr" presetSubtype="16" fill="hold" nodeType="clickEffect">
                                  <p:stCondLst>
                                    <p:cond delay="0"/>
                                  </p:stCondLst>
                                  <p:childTnLst>
                                    <p:set>
                                      <p:cBhvr>
                                        <p:cTn id="82" dur="1" fill="hold">
                                          <p:stCondLst>
                                            <p:cond delay="0"/>
                                          </p:stCondLst>
                                        </p:cTn>
                                        <p:tgtEl>
                                          <p:spTgt spid="1122"/>
                                        </p:tgtEl>
                                        <p:attrNameLst>
                                          <p:attrName>style.visibility</p:attrName>
                                        </p:attrNameLst>
                                      </p:cBhvr>
                                      <p:to>
                                        <p:strVal val="visible"/>
                                      </p:to>
                                    </p:set>
                                    <p:anim calcmode="lin" valueType="num">
                                      <p:cBhvr additive="base">
                                        <p:cTn id="83" dur="500"/>
                                        <p:tgtEl>
                                          <p:spTgt spid="1122"/>
                                        </p:tgtEl>
                                        <p:attrNameLst>
                                          <p:attrName>ppt_w</p:attrName>
                                        </p:attrNameLst>
                                      </p:cBhvr>
                                      <p:tavLst>
                                        <p:tav tm="0">
                                          <p:val>
                                            <p:strVal val="0"/>
                                          </p:val>
                                        </p:tav>
                                        <p:tav tm="100000">
                                          <p:val>
                                            <p:strVal val="#ppt_w"/>
                                          </p:val>
                                        </p:tav>
                                      </p:tavLst>
                                    </p:anim>
                                    <p:anim calcmode="lin" valueType="num">
                                      <p:cBhvr additive="base">
                                        <p:cTn id="84" dur="500"/>
                                        <p:tgtEl>
                                          <p:spTgt spid="1122"/>
                                        </p:tgtEl>
                                        <p:attrNameLst>
                                          <p:attrName>ppt_h</p:attrName>
                                        </p:attrNameLst>
                                      </p:cBhvr>
                                      <p:tavLst>
                                        <p:tav tm="0">
                                          <p:val>
                                            <p:strVal val="0"/>
                                          </p:val>
                                        </p:tav>
                                        <p:tav tm="100000">
                                          <p:val>
                                            <p:strVal val="#ppt_h"/>
                                          </p:val>
                                        </p:tav>
                                      </p:tavLst>
                                    </p:anim>
                                  </p:childTnLst>
                                </p:cTn>
                              </p:par>
                            </p:childTnLst>
                          </p:cTn>
                        </p:par>
                      </p:childTnLst>
                    </p:cTn>
                  </p:par>
                  <p:par>
                    <p:cTn id="85" fill="hold">
                      <p:stCondLst>
                        <p:cond delay="indefinite"/>
                      </p:stCondLst>
                      <p:childTnLst>
                        <p:par>
                          <p:cTn id="86" fill="hold">
                            <p:stCondLst>
                              <p:cond delay="0"/>
                            </p:stCondLst>
                            <p:childTnLst>
                              <p:par>
                                <p:cTn id="87" presetID="23" presetClass="entr" presetSubtype="16" fill="hold" nodeType="clickEffect">
                                  <p:stCondLst>
                                    <p:cond delay="0"/>
                                  </p:stCondLst>
                                  <p:childTnLst>
                                    <p:set>
                                      <p:cBhvr>
                                        <p:cTn id="88" dur="1" fill="hold">
                                          <p:stCondLst>
                                            <p:cond delay="0"/>
                                          </p:stCondLst>
                                        </p:cTn>
                                        <p:tgtEl>
                                          <p:spTgt spid="1123"/>
                                        </p:tgtEl>
                                        <p:attrNameLst>
                                          <p:attrName>style.visibility</p:attrName>
                                        </p:attrNameLst>
                                      </p:cBhvr>
                                      <p:to>
                                        <p:strVal val="visible"/>
                                      </p:to>
                                    </p:set>
                                    <p:anim calcmode="lin" valueType="num">
                                      <p:cBhvr additive="base">
                                        <p:cTn id="89" dur="500"/>
                                        <p:tgtEl>
                                          <p:spTgt spid="1123"/>
                                        </p:tgtEl>
                                        <p:attrNameLst>
                                          <p:attrName>ppt_w</p:attrName>
                                        </p:attrNameLst>
                                      </p:cBhvr>
                                      <p:tavLst>
                                        <p:tav tm="0">
                                          <p:val>
                                            <p:strVal val="0"/>
                                          </p:val>
                                        </p:tav>
                                        <p:tav tm="100000">
                                          <p:val>
                                            <p:strVal val="#ppt_w"/>
                                          </p:val>
                                        </p:tav>
                                      </p:tavLst>
                                    </p:anim>
                                    <p:anim calcmode="lin" valueType="num">
                                      <p:cBhvr additive="base">
                                        <p:cTn id="90" dur="500"/>
                                        <p:tgtEl>
                                          <p:spTgt spid="1123"/>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1CCC554-5F5F-4C41-842A-E233080CC55E}"/>
              </a:ext>
            </a:extLst>
          </p:cNvPr>
          <p:cNvSpPr>
            <a:spLocks noGrp="1"/>
          </p:cNvSpPr>
          <p:nvPr>
            <p:ph type="sldNum" sz="quarter" idx="12"/>
          </p:nvPr>
        </p:nvSpPr>
        <p:spPr>
          <a:xfrm>
            <a:off x="11701102" y="6446501"/>
            <a:ext cx="330114" cy="366087"/>
          </a:xfrm>
        </p:spPr>
        <p:txBody>
          <a:bodyPr/>
          <a:lstStyle/>
          <a:p>
            <a:fld id="{96E69268-9C8B-4EBF-A9EE-DC5DC2D48DC3}" type="slidenum">
              <a:rPr lang="en-US" sz="1333"/>
              <a:pPr/>
              <a:t>40</a:t>
            </a:fld>
            <a:endParaRPr lang="en-US" sz="1333" dirty="0">
              <a:latin typeface="Segoe UI Black" panose="020B0A02040204020203" pitchFamily="34" charset="0"/>
              <a:ea typeface="Segoe UI Black" panose="020B0A02040204020203" pitchFamily="34" charset="0"/>
            </a:endParaRPr>
          </a:p>
        </p:txBody>
      </p:sp>
      <p:sp>
        <p:nvSpPr>
          <p:cNvPr id="87" name="TextBox 86">
            <a:extLst>
              <a:ext uri="{FF2B5EF4-FFF2-40B4-BE49-F238E27FC236}">
                <a16:creationId xmlns:a16="http://schemas.microsoft.com/office/drawing/2014/main" id="{A775FDA3-5EF9-E28D-894C-872BB03E42EE}"/>
              </a:ext>
            </a:extLst>
          </p:cNvPr>
          <p:cNvSpPr txBox="1"/>
          <p:nvPr/>
        </p:nvSpPr>
        <p:spPr>
          <a:xfrm>
            <a:off x="224979" y="788088"/>
            <a:ext cx="11806237" cy="369332"/>
          </a:xfrm>
          <a:prstGeom prst="rect">
            <a:avLst/>
          </a:prstGeom>
          <a:noFill/>
        </p:spPr>
        <p:txBody>
          <a:bodyPr wrap="square" rtlCol="0">
            <a:spAutoFit/>
          </a:bodyPr>
          <a:lstStyle/>
          <a:p>
            <a:r>
              <a:rPr lang="en-US" sz="1800" dirty="0"/>
              <a:t>Assign the booking Supplement ID automatically during creation with </a:t>
            </a:r>
            <a:r>
              <a:rPr lang="en-US" sz="1800"/>
              <a:t>early numbering.</a:t>
            </a:r>
            <a:endParaRPr lang="en-IN" sz="1800" dirty="0"/>
          </a:p>
        </p:txBody>
      </p:sp>
      <p:sp>
        <p:nvSpPr>
          <p:cNvPr id="90" name="TextBox 89">
            <a:extLst>
              <a:ext uri="{FF2B5EF4-FFF2-40B4-BE49-F238E27FC236}">
                <a16:creationId xmlns:a16="http://schemas.microsoft.com/office/drawing/2014/main" id="{C8312175-0071-5A91-06A9-3499F67EC833}"/>
              </a:ext>
            </a:extLst>
          </p:cNvPr>
          <p:cNvSpPr txBox="1"/>
          <p:nvPr/>
        </p:nvSpPr>
        <p:spPr>
          <a:xfrm>
            <a:off x="191294" y="895"/>
            <a:ext cx="11231710" cy="646203"/>
          </a:xfrm>
          <a:prstGeom prst="rect">
            <a:avLst/>
          </a:prstGeom>
          <a:noFill/>
        </p:spPr>
        <p:txBody>
          <a:bodyPr wrap="square" rtlCol="0">
            <a:spAutoFit/>
          </a:bodyPr>
          <a:lstStyle/>
          <a:p>
            <a:r>
              <a:rPr lang="en-US" sz="3599" dirty="0">
                <a:latin typeface="Cooper Black" panose="0208090404030B020404" pitchFamily="18" charset="0"/>
              </a:rPr>
              <a:t>Exercise</a:t>
            </a:r>
            <a:endParaRPr lang="en-IN" sz="3599" dirty="0">
              <a:latin typeface="Cooper Black" panose="0208090404030B020404" pitchFamily="18" charset="0"/>
            </a:endParaRPr>
          </a:p>
        </p:txBody>
      </p:sp>
      <p:sp>
        <p:nvSpPr>
          <p:cNvPr id="2" name="TextBox 1">
            <a:extLst>
              <a:ext uri="{FF2B5EF4-FFF2-40B4-BE49-F238E27FC236}">
                <a16:creationId xmlns:a16="http://schemas.microsoft.com/office/drawing/2014/main" id="{0B33C8CC-0F2E-5DA3-7FA8-B6BA9EE56AA2}"/>
              </a:ext>
            </a:extLst>
          </p:cNvPr>
          <p:cNvSpPr txBox="1"/>
          <p:nvPr/>
        </p:nvSpPr>
        <p:spPr>
          <a:xfrm>
            <a:off x="9249806" y="6491044"/>
            <a:ext cx="2961680" cy="276999"/>
          </a:xfrm>
          <a:prstGeom prst="rect">
            <a:avLst/>
          </a:prstGeom>
          <a:noFill/>
        </p:spPr>
        <p:txBody>
          <a:bodyPr wrap="square" rtlCol="0">
            <a:spAutoFit/>
          </a:bodyPr>
          <a:lstStyle/>
          <a:p>
            <a:r>
              <a:rPr lang="en-US" sz="1200" dirty="0">
                <a:latin typeface="Cooper Black" panose="0208090404030B020404" pitchFamily="18" charset="0"/>
              </a:rPr>
              <a:t>www.anubhavtrainings.com</a:t>
            </a:r>
            <a:endParaRPr lang="en-IN" sz="1200" dirty="0">
              <a:latin typeface="Cooper Black" panose="0208090404030B020404" pitchFamily="18" charset="0"/>
            </a:endParaRPr>
          </a:p>
        </p:txBody>
      </p:sp>
      <p:pic>
        <p:nvPicPr>
          <p:cNvPr id="3" name="Picture 2">
            <a:extLst>
              <a:ext uri="{FF2B5EF4-FFF2-40B4-BE49-F238E27FC236}">
                <a16:creationId xmlns:a16="http://schemas.microsoft.com/office/drawing/2014/main" id="{F89C887D-D9BC-50F6-8EC1-542E14ED8A8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688213" y="45412"/>
            <a:ext cx="436629" cy="431260"/>
          </a:xfrm>
          <a:prstGeom prst="rect">
            <a:avLst/>
          </a:prstGeom>
          <a:effectLst>
            <a:outerShdw blurRad="50800" dist="38100" dir="2700000" algn="tl" rotWithShape="0">
              <a:prstClr val="black">
                <a:alpha val="40000"/>
              </a:prstClr>
            </a:outerShdw>
          </a:effectLst>
        </p:spPr>
      </p:pic>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A45F1575-E708-EF6C-633A-2AD5D9EB5792}"/>
                  </a:ext>
                </a:extLst>
              </p14:cNvPr>
              <p14:cNvContentPartPr/>
              <p14:nvPr/>
            </p14:nvContentPartPr>
            <p14:xfrm>
              <a:off x="2418052" y="957143"/>
              <a:ext cx="360" cy="360"/>
            </p14:xfrm>
          </p:contentPart>
        </mc:Choice>
        <mc:Fallback xmlns="">
          <p:pic>
            <p:nvPicPr>
              <p:cNvPr id="5" name="Ink 4">
                <a:extLst>
                  <a:ext uri="{FF2B5EF4-FFF2-40B4-BE49-F238E27FC236}">
                    <a16:creationId xmlns:a16="http://schemas.microsoft.com/office/drawing/2014/main" id="{A45F1575-E708-EF6C-633A-2AD5D9EB5792}"/>
                  </a:ext>
                </a:extLst>
              </p:cNvPr>
              <p:cNvPicPr/>
              <p:nvPr/>
            </p:nvPicPr>
            <p:blipFill>
              <a:blip r:embed="rId4"/>
              <a:stretch>
                <a:fillRect/>
              </a:stretch>
            </p:blipFill>
            <p:spPr>
              <a:xfrm>
                <a:off x="2400052" y="939503"/>
                <a:ext cx="36000" cy="36000"/>
              </a:xfrm>
              <a:prstGeom prst="rect">
                <a:avLst/>
              </a:prstGeom>
            </p:spPr>
          </p:pic>
        </mc:Fallback>
      </mc:AlternateContent>
    </p:spTree>
    <p:extLst>
      <p:ext uri="{BB962C8B-B14F-4D97-AF65-F5344CB8AC3E}">
        <p14:creationId xmlns:p14="http://schemas.microsoft.com/office/powerpoint/2010/main" val="82989035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1CCC554-5F5F-4C41-842A-E233080CC55E}"/>
              </a:ext>
            </a:extLst>
          </p:cNvPr>
          <p:cNvSpPr>
            <a:spLocks noGrp="1"/>
          </p:cNvSpPr>
          <p:nvPr>
            <p:ph type="sldNum" sz="quarter" idx="12"/>
          </p:nvPr>
        </p:nvSpPr>
        <p:spPr>
          <a:xfrm>
            <a:off x="11701102" y="6446501"/>
            <a:ext cx="330114" cy="366087"/>
          </a:xfrm>
        </p:spPr>
        <p:txBody>
          <a:bodyPr/>
          <a:lstStyle/>
          <a:p>
            <a:fld id="{96E69268-9C8B-4EBF-A9EE-DC5DC2D48DC3}" type="slidenum">
              <a:rPr lang="en-US" sz="1333"/>
              <a:pPr/>
              <a:t>41</a:t>
            </a:fld>
            <a:endParaRPr lang="en-US" sz="1333" dirty="0">
              <a:latin typeface="Segoe UI Black" panose="020B0A02040204020203" pitchFamily="34" charset="0"/>
              <a:ea typeface="Segoe UI Black" panose="020B0A02040204020203" pitchFamily="34" charset="0"/>
            </a:endParaRPr>
          </a:p>
        </p:txBody>
      </p:sp>
      <p:sp>
        <p:nvSpPr>
          <p:cNvPr id="87" name="TextBox 86">
            <a:extLst>
              <a:ext uri="{FF2B5EF4-FFF2-40B4-BE49-F238E27FC236}">
                <a16:creationId xmlns:a16="http://schemas.microsoft.com/office/drawing/2014/main" id="{A775FDA3-5EF9-E28D-894C-872BB03E42EE}"/>
              </a:ext>
            </a:extLst>
          </p:cNvPr>
          <p:cNvSpPr txBox="1"/>
          <p:nvPr/>
        </p:nvSpPr>
        <p:spPr>
          <a:xfrm>
            <a:off x="224979" y="788088"/>
            <a:ext cx="11806237" cy="2031325"/>
          </a:xfrm>
          <a:prstGeom prst="rect">
            <a:avLst/>
          </a:prstGeom>
          <a:noFill/>
        </p:spPr>
        <p:txBody>
          <a:bodyPr wrap="square" rtlCol="0">
            <a:spAutoFit/>
          </a:bodyPr>
          <a:lstStyle/>
          <a:p>
            <a:r>
              <a:rPr lang="en-US" sz="1800" dirty="0"/>
              <a:t>As an application developer we want to determine which entities of our BO needs to allow create-, update-, delete- operations. Apart from that which properties of BO are allowed to be mandatory, read only, creatable, updatable. We can also control the availability of our data actions.</a:t>
            </a:r>
          </a:p>
          <a:p>
            <a:r>
              <a:rPr lang="en-US" sz="1800" dirty="0"/>
              <a:t>In RAP, feature controls are of 2 types:</a:t>
            </a:r>
          </a:p>
          <a:p>
            <a:pPr marL="342900" indent="-342900">
              <a:buAutoNum type="arabicPeriod"/>
            </a:pPr>
            <a:r>
              <a:rPr lang="en-US" sz="1800" dirty="0"/>
              <a:t>Static feature control – are specified at the level of behavior definition only. Statically declared and easy to implement.</a:t>
            </a:r>
          </a:p>
          <a:p>
            <a:pPr marL="342900" indent="-342900">
              <a:buAutoNum type="arabicPeriod"/>
            </a:pPr>
            <a:r>
              <a:rPr lang="en-US" sz="1800" dirty="0"/>
              <a:t>Dynamic feature control – complex to implement for more complex requirements. They require a mandatory implementation in BIMP class. We use keyword </a:t>
            </a:r>
            <a:r>
              <a:rPr lang="en-US" sz="1800" b="1" dirty="0" err="1"/>
              <a:t>features:instance</a:t>
            </a:r>
            <a:endParaRPr lang="en-IN" sz="1800" b="1" dirty="0"/>
          </a:p>
        </p:txBody>
      </p:sp>
      <p:sp>
        <p:nvSpPr>
          <p:cNvPr id="90" name="TextBox 89">
            <a:extLst>
              <a:ext uri="{FF2B5EF4-FFF2-40B4-BE49-F238E27FC236}">
                <a16:creationId xmlns:a16="http://schemas.microsoft.com/office/drawing/2014/main" id="{C8312175-0071-5A91-06A9-3499F67EC833}"/>
              </a:ext>
            </a:extLst>
          </p:cNvPr>
          <p:cNvSpPr txBox="1"/>
          <p:nvPr/>
        </p:nvSpPr>
        <p:spPr>
          <a:xfrm>
            <a:off x="191294" y="895"/>
            <a:ext cx="11231710" cy="646203"/>
          </a:xfrm>
          <a:prstGeom prst="rect">
            <a:avLst/>
          </a:prstGeom>
          <a:noFill/>
        </p:spPr>
        <p:txBody>
          <a:bodyPr wrap="square" rtlCol="0">
            <a:spAutoFit/>
          </a:bodyPr>
          <a:lstStyle/>
          <a:p>
            <a:r>
              <a:rPr lang="en-US" sz="3599" dirty="0">
                <a:latin typeface="Cooper Black" panose="0208090404030B020404" pitchFamily="18" charset="0"/>
              </a:rPr>
              <a:t>Feature Control</a:t>
            </a:r>
            <a:endParaRPr lang="en-IN" sz="3599" dirty="0">
              <a:latin typeface="Cooper Black" panose="0208090404030B020404" pitchFamily="18" charset="0"/>
            </a:endParaRPr>
          </a:p>
        </p:txBody>
      </p:sp>
      <p:sp>
        <p:nvSpPr>
          <p:cNvPr id="2" name="TextBox 1">
            <a:extLst>
              <a:ext uri="{FF2B5EF4-FFF2-40B4-BE49-F238E27FC236}">
                <a16:creationId xmlns:a16="http://schemas.microsoft.com/office/drawing/2014/main" id="{0B33C8CC-0F2E-5DA3-7FA8-B6BA9EE56AA2}"/>
              </a:ext>
            </a:extLst>
          </p:cNvPr>
          <p:cNvSpPr txBox="1"/>
          <p:nvPr/>
        </p:nvSpPr>
        <p:spPr>
          <a:xfrm>
            <a:off x="9249806" y="6491044"/>
            <a:ext cx="2961680" cy="276999"/>
          </a:xfrm>
          <a:prstGeom prst="rect">
            <a:avLst/>
          </a:prstGeom>
          <a:noFill/>
        </p:spPr>
        <p:txBody>
          <a:bodyPr wrap="square" rtlCol="0">
            <a:spAutoFit/>
          </a:bodyPr>
          <a:lstStyle/>
          <a:p>
            <a:r>
              <a:rPr lang="en-US" sz="1200" dirty="0">
                <a:latin typeface="Cooper Black" panose="0208090404030B020404" pitchFamily="18" charset="0"/>
              </a:rPr>
              <a:t>www.anubhavtrainings.com</a:t>
            </a:r>
            <a:endParaRPr lang="en-IN" sz="1200" dirty="0">
              <a:latin typeface="Cooper Black" panose="0208090404030B020404" pitchFamily="18" charset="0"/>
            </a:endParaRPr>
          </a:p>
        </p:txBody>
      </p:sp>
      <p:pic>
        <p:nvPicPr>
          <p:cNvPr id="3" name="Picture 2">
            <a:extLst>
              <a:ext uri="{FF2B5EF4-FFF2-40B4-BE49-F238E27FC236}">
                <a16:creationId xmlns:a16="http://schemas.microsoft.com/office/drawing/2014/main" id="{F89C887D-D9BC-50F6-8EC1-542E14ED8A8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688213" y="45412"/>
            <a:ext cx="436629" cy="431260"/>
          </a:xfrm>
          <a:prstGeom prst="rect">
            <a:avLst/>
          </a:prstGeom>
          <a:effectLst>
            <a:outerShdw blurRad="50800" dist="38100" dir="2700000" algn="tl" rotWithShape="0">
              <a:prstClr val="black">
                <a:alpha val="40000"/>
              </a:prstClr>
            </a:outerShdw>
          </a:effectLst>
        </p:spPr>
      </p:pic>
      <p:pic>
        <p:nvPicPr>
          <p:cNvPr id="8" name="Picture 7">
            <a:extLst>
              <a:ext uri="{FF2B5EF4-FFF2-40B4-BE49-F238E27FC236}">
                <a16:creationId xmlns:a16="http://schemas.microsoft.com/office/drawing/2014/main" id="{F197B89D-2325-12C8-E987-51633A1ECDD4}"/>
              </a:ext>
            </a:extLst>
          </p:cNvPr>
          <p:cNvPicPr>
            <a:picLocks noChangeAspect="1"/>
          </p:cNvPicPr>
          <p:nvPr/>
        </p:nvPicPr>
        <p:blipFill>
          <a:blip r:embed="rId3"/>
          <a:stretch>
            <a:fillRect/>
          </a:stretch>
        </p:blipFill>
        <p:spPr>
          <a:xfrm>
            <a:off x="1978950" y="3270974"/>
            <a:ext cx="7773521" cy="3089713"/>
          </a:xfrm>
          <a:prstGeom prst="rect">
            <a:avLst/>
          </a:prstGeom>
        </p:spPr>
      </p:pic>
    </p:spTree>
    <p:extLst>
      <p:ext uri="{BB962C8B-B14F-4D97-AF65-F5344CB8AC3E}">
        <p14:creationId xmlns:p14="http://schemas.microsoft.com/office/powerpoint/2010/main" val="60861005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1CCC554-5F5F-4C41-842A-E233080CC55E}"/>
              </a:ext>
            </a:extLst>
          </p:cNvPr>
          <p:cNvSpPr>
            <a:spLocks noGrp="1"/>
          </p:cNvSpPr>
          <p:nvPr>
            <p:ph type="sldNum" sz="quarter" idx="12"/>
          </p:nvPr>
        </p:nvSpPr>
        <p:spPr>
          <a:xfrm>
            <a:off x="11701102" y="6446501"/>
            <a:ext cx="330114" cy="366087"/>
          </a:xfrm>
        </p:spPr>
        <p:txBody>
          <a:bodyPr/>
          <a:lstStyle/>
          <a:p>
            <a:fld id="{96E69268-9C8B-4EBF-A9EE-DC5DC2D48DC3}" type="slidenum">
              <a:rPr lang="en-US" sz="1333"/>
              <a:pPr/>
              <a:t>42</a:t>
            </a:fld>
            <a:endParaRPr lang="en-US" sz="1333" dirty="0">
              <a:latin typeface="Segoe UI Black" panose="020B0A02040204020203" pitchFamily="34" charset="0"/>
              <a:ea typeface="Segoe UI Black" panose="020B0A02040204020203" pitchFamily="34" charset="0"/>
            </a:endParaRPr>
          </a:p>
        </p:txBody>
      </p:sp>
      <p:sp>
        <p:nvSpPr>
          <p:cNvPr id="87" name="TextBox 86">
            <a:extLst>
              <a:ext uri="{FF2B5EF4-FFF2-40B4-BE49-F238E27FC236}">
                <a16:creationId xmlns:a16="http://schemas.microsoft.com/office/drawing/2014/main" id="{A775FDA3-5EF9-E28D-894C-872BB03E42EE}"/>
              </a:ext>
            </a:extLst>
          </p:cNvPr>
          <p:cNvSpPr txBox="1"/>
          <p:nvPr/>
        </p:nvSpPr>
        <p:spPr>
          <a:xfrm>
            <a:off x="224979" y="788088"/>
            <a:ext cx="11806237" cy="4524315"/>
          </a:xfrm>
          <a:prstGeom prst="rect">
            <a:avLst/>
          </a:prstGeom>
          <a:noFill/>
        </p:spPr>
        <p:txBody>
          <a:bodyPr wrap="square" rtlCol="0">
            <a:spAutoFit/>
          </a:bodyPr>
          <a:lstStyle/>
          <a:p>
            <a:r>
              <a:rPr lang="en-US" sz="1800" dirty="0"/>
              <a:t>In the context of RAP, an action is a non-standard operation that change the data of a BO instance or create new BO instances. They are self implemented operations. There are two main categories of data actions can be implemented in </a:t>
            </a:r>
            <a:r>
              <a:rPr lang="en-US" sz="1800"/>
              <a:t>RAP:</a:t>
            </a:r>
          </a:p>
          <a:p>
            <a:endParaRPr lang="en-US" sz="1800" dirty="0"/>
          </a:p>
          <a:p>
            <a:r>
              <a:rPr lang="en-US" sz="1800" b="1" dirty="0"/>
              <a:t>Non factory action: </a:t>
            </a:r>
            <a:r>
              <a:rPr lang="en-US" sz="1800" dirty="0"/>
              <a:t>Defines a RAP action which offers the non-standard behavior and implement custom logic in handler with MODIFY clause. A non factory action can be of 2 sub types (</a:t>
            </a:r>
            <a:r>
              <a:rPr lang="en-US" sz="1800" b="1" dirty="0"/>
              <a:t>change a property of a record)</a:t>
            </a:r>
            <a:endParaRPr lang="en-US" sz="1800" dirty="0"/>
          </a:p>
          <a:p>
            <a:pPr marL="342900" indent="-342900">
              <a:buAutoNum type="alphaLcPeriod"/>
            </a:pPr>
            <a:r>
              <a:rPr lang="en-US" sz="1800" b="1" dirty="0"/>
              <a:t>Static – </a:t>
            </a:r>
            <a:r>
              <a:rPr lang="en-US" sz="1800" dirty="0"/>
              <a:t>they are not bound to any instance, they are generic and can be applied to all instances, like we want to change the booking fees for all travel request as fix price during promotion period.</a:t>
            </a:r>
          </a:p>
          <a:p>
            <a:pPr marL="342900" indent="-342900">
              <a:buAutoNum type="alphaLcPeriod"/>
            </a:pPr>
            <a:r>
              <a:rPr lang="en-US" sz="1800" b="1" dirty="0"/>
              <a:t>Instance – </a:t>
            </a:r>
            <a:r>
              <a:rPr lang="en-US" sz="1800" dirty="0"/>
              <a:t>An action that, by default relates to a BO RAP entity instance and changes the state of BO instance. E.g. like approve or reject a travel request where user choose a instance which they want to work with.</a:t>
            </a:r>
          </a:p>
          <a:p>
            <a:pPr marL="342900" indent="-342900">
              <a:buAutoNum type="alphaLcPeriod"/>
            </a:pPr>
            <a:endParaRPr lang="en-US" sz="1800" b="1" dirty="0"/>
          </a:p>
          <a:p>
            <a:r>
              <a:rPr lang="en-US" sz="1800" b="1" dirty="0"/>
              <a:t>Factory Action – </a:t>
            </a:r>
            <a:r>
              <a:rPr lang="en-US" sz="1800" dirty="0"/>
              <a:t>A factory action used to </a:t>
            </a:r>
            <a:r>
              <a:rPr lang="en-US" sz="1800" b="1" dirty="0"/>
              <a:t>create</a:t>
            </a:r>
            <a:r>
              <a:rPr lang="en-US" sz="1800" dirty="0"/>
              <a:t> new BO instances. A factory action can be instance-bound (default) or static.</a:t>
            </a:r>
            <a:endParaRPr lang="en-IN" sz="1800" dirty="0"/>
          </a:p>
          <a:p>
            <a:pPr marL="342900" indent="-342900">
              <a:buAutoNum type="alphaLcPeriod"/>
            </a:pPr>
            <a:r>
              <a:rPr lang="en-IN" sz="1800" dirty="0"/>
              <a:t>Instance – that copy specific values of an instance and create new instances based on copied data</a:t>
            </a:r>
          </a:p>
          <a:p>
            <a:pPr marL="342900" indent="-342900">
              <a:buAutoNum type="alphaLcPeriod"/>
            </a:pPr>
            <a:r>
              <a:rPr lang="en-IN" sz="1800" dirty="0"/>
              <a:t>Static – can be used to create instances with prefilled default values</a:t>
            </a:r>
          </a:p>
          <a:p>
            <a:endParaRPr lang="en-US" sz="1800" dirty="0"/>
          </a:p>
        </p:txBody>
      </p:sp>
      <p:sp>
        <p:nvSpPr>
          <p:cNvPr id="90" name="TextBox 89">
            <a:extLst>
              <a:ext uri="{FF2B5EF4-FFF2-40B4-BE49-F238E27FC236}">
                <a16:creationId xmlns:a16="http://schemas.microsoft.com/office/drawing/2014/main" id="{C8312175-0071-5A91-06A9-3499F67EC833}"/>
              </a:ext>
            </a:extLst>
          </p:cNvPr>
          <p:cNvSpPr txBox="1"/>
          <p:nvPr/>
        </p:nvSpPr>
        <p:spPr>
          <a:xfrm>
            <a:off x="191294" y="895"/>
            <a:ext cx="11231710" cy="646203"/>
          </a:xfrm>
          <a:prstGeom prst="rect">
            <a:avLst/>
          </a:prstGeom>
          <a:noFill/>
        </p:spPr>
        <p:txBody>
          <a:bodyPr wrap="square" rtlCol="0">
            <a:spAutoFit/>
          </a:bodyPr>
          <a:lstStyle/>
          <a:p>
            <a:r>
              <a:rPr lang="en-US" sz="3599" dirty="0">
                <a:latin typeface="Cooper Black" panose="0208090404030B020404" pitchFamily="18" charset="0"/>
              </a:rPr>
              <a:t>Data Actions in RAP</a:t>
            </a:r>
            <a:endParaRPr lang="en-IN" sz="3599" dirty="0">
              <a:latin typeface="Cooper Black" panose="0208090404030B020404" pitchFamily="18" charset="0"/>
            </a:endParaRPr>
          </a:p>
        </p:txBody>
      </p:sp>
      <p:sp>
        <p:nvSpPr>
          <p:cNvPr id="2" name="TextBox 1">
            <a:extLst>
              <a:ext uri="{FF2B5EF4-FFF2-40B4-BE49-F238E27FC236}">
                <a16:creationId xmlns:a16="http://schemas.microsoft.com/office/drawing/2014/main" id="{0B33C8CC-0F2E-5DA3-7FA8-B6BA9EE56AA2}"/>
              </a:ext>
            </a:extLst>
          </p:cNvPr>
          <p:cNvSpPr txBox="1"/>
          <p:nvPr/>
        </p:nvSpPr>
        <p:spPr>
          <a:xfrm>
            <a:off x="9249806" y="6491044"/>
            <a:ext cx="2961680" cy="276999"/>
          </a:xfrm>
          <a:prstGeom prst="rect">
            <a:avLst/>
          </a:prstGeom>
          <a:noFill/>
        </p:spPr>
        <p:txBody>
          <a:bodyPr wrap="square" rtlCol="0">
            <a:spAutoFit/>
          </a:bodyPr>
          <a:lstStyle/>
          <a:p>
            <a:r>
              <a:rPr lang="en-US" sz="1200" dirty="0">
                <a:latin typeface="Cooper Black" panose="0208090404030B020404" pitchFamily="18" charset="0"/>
              </a:rPr>
              <a:t>www.anubhavtrainings.com</a:t>
            </a:r>
            <a:endParaRPr lang="en-IN" sz="1200" dirty="0">
              <a:latin typeface="Cooper Black" panose="0208090404030B020404" pitchFamily="18" charset="0"/>
            </a:endParaRPr>
          </a:p>
        </p:txBody>
      </p:sp>
      <p:pic>
        <p:nvPicPr>
          <p:cNvPr id="3" name="Picture 2">
            <a:extLst>
              <a:ext uri="{FF2B5EF4-FFF2-40B4-BE49-F238E27FC236}">
                <a16:creationId xmlns:a16="http://schemas.microsoft.com/office/drawing/2014/main" id="{F89C887D-D9BC-50F6-8EC1-542E14ED8A8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688213" y="45412"/>
            <a:ext cx="436629" cy="431260"/>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50151936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657"/>
        <p:cNvGrpSpPr/>
        <p:nvPr/>
      </p:nvGrpSpPr>
      <p:grpSpPr>
        <a:xfrm>
          <a:off x="0" y="0"/>
          <a:ext cx="0" cy="0"/>
          <a:chOff x="0" y="0"/>
          <a:chExt cx="0" cy="0"/>
        </a:xfrm>
      </p:grpSpPr>
      <p:sp>
        <p:nvSpPr>
          <p:cNvPr id="1659" name="Google Shape;1659;p85"/>
          <p:cNvSpPr txBox="1"/>
          <p:nvPr/>
        </p:nvSpPr>
        <p:spPr>
          <a:xfrm>
            <a:off x="224979" y="788088"/>
            <a:ext cx="11806237" cy="427809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dirty="0">
                <a:solidFill>
                  <a:schemeClr val="dk1"/>
                </a:solidFill>
                <a:latin typeface="Calibri"/>
                <a:ea typeface="Calibri"/>
                <a:cs typeface="Calibri"/>
                <a:sym typeface="Calibri"/>
              </a:rPr>
              <a:t>A determination modifies instance of business object based on trigger condition. Trigger condition can be modify operations such as create, update, and delete and modified field. There are 2 types of determination</a:t>
            </a:r>
            <a:endParaRPr dirty="0"/>
          </a:p>
          <a:p>
            <a:pPr marL="285750" marR="0" lvl="0" indent="-285750" algn="l" rtl="0">
              <a:spcBef>
                <a:spcPts val="0"/>
              </a:spcBef>
              <a:spcAft>
                <a:spcPts val="0"/>
              </a:spcAft>
              <a:buClr>
                <a:schemeClr val="dk1"/>
              </a:buClr>
              <a:buSzPts val="1600"/>
              <a:buFont typeface="Arial"/>
              <a:buChar char="•"/>
            </a:pPr>
            <a:r>
              <a:rPr lang="en-US" sz="1600" dirty="0">
                <a:solidFill>
                  <a:schemeClr val="dk1"/>
                </a:solidFill>
                <a:latin typeface="Calibri"/>
                <a:ea typeface="Calibri"/>
                <a:cs typeface="Calibri"/>
                <a:sym typeface="Calibri"/>
              </a:rPr>
              <a:t>on modify – will be triggered before save whenever trigger condition is met e.g. when I change booking fee</a:t>
            </a:r>
            <a:endParaRPr dirty="0"/>
          </a:p>
          <a:p>
            <a:pPr marL="285750" marR="0" lvl="0" indent="-285750" algn="l" rtl="0">
              <a:spcBef>
                <a:spcPts val="0"/>
              </a:spcBef>
              <a:spcAft>
                <a:spcPts val="0"/>
              </a:spcAft>
              <a:buClr>
                <a:schemeClr val="dk1"/>
              </a:buClr>
              <a:buSzPts val="1600"/>
              <a:buFont typeface="Arial"/>
              <a:buChar char="•"/>
            </a:pPr>
            <a:r>
              <a:rPr lang="en-US" sz="1600" dirty="0">
                <a:solidFill>
                  <a:schemeClr val="dk1"/>
                </a:solidFill>
                <a:latin typeface="Calibri"/>
                <a:ea typeface="Calibri"/>
                <a:cs typeface="Calibri"/>
                <a:sym typeface="Calibri"/>
              </a:rPr>
              <a:t>on save – will always trigger at the time of save</a:t>
            </a:r>
            <a:endParaRPr dirty="0"/>
          </a:p>
          <a:p>
            <a:pPr marL="285750" marR="0" lvl="0" indent="-184150" algn="l" rtl="0">
              <a:spcBef>
                <a:spcPts val="0"/>
              </a:spcBef>
              <a:spcAft>
                <a:spcPts val="0"/>
              </a:spcAft>
              <a:buClr>
                <a:schemeClr val="dk1"/>
              </a:buClr>
              <a:buSzPts val="1600"/>
              <a:buFont typeface="Arial"/>
              <a:buNone/>
            </a:pPr>
            <a:endParaRPr sz="16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600" b="1" dirty="0">
                <a:solidFill>
                  <a:schemeClr val="dk1"/>
                </a:solidFill>
                <a:latin typeface="Calibri"/>
                <a:ea typeface="Calibri"/>
                <a:cs typeface="Calibri"/>
                <a:sym typeface="Calibri"/>
              </a:rPr>
              <a:t>Steps</a:t>
            </a:r>
            <a:endParaRPr dirty="0"/>
          </a:p>
          <a:p>
            <a:pPr marL="342900" marR="0" lvl="0" indent="-342900" algn="l" rtl="0">
              <a:spcBef>
                <a:spcPts val="0"/>
              </a:spcBef>
              <a:spcAft>
                <a:spcPts val="0"/>
              </a:spcAft>
              <a:buClr>
                <a:schemeClr val="dk1"/>
              </a:buClr>
              <a:buSzPts val="1600"/>
              <a:buFont typeface="Calibri"/>
              <a:buAutoNum type="arabicPeriod"/>
            </a:pPr>
            <a:r>
              <a:rPr lang="en-US" sz="1600" dirty="0">
                <a:solidFill>
                  <a:schemeClr val="dk1"/>
                </a:solidFill>
                <a:latin typeface="Calibri"/>
                <a:ea typeface="Calibri"/>
                <a:cs typeface="Calibri"/>
                <a:sym typeface="Calibri"/>
              </a:rPr>
              <a:t>Add the code for defining the determination in behavior definition, we want to do it in reusable way</a:t>
            </a:r>
            <a:endParaRPr dirty="0"/>
          </a:p>
          <a:p>
            <a:pPr marL="342900" marR="0" lvl="0" indent="-342900" algn="l" rtl="0">
              <a:spcBef>
                <a:spcPts val="0"/>
              </a:spcBef>
              <a:spcAft>
                <a:spcPts val="0"/>
              </a:spcAft>
              <a:buClr>
                <a:schemeClr val="dk1"/>
              </a:buClr>
              <a:buSzPts val="1600"/>
              <a:buFont typeface="Calibri"/>
              <a:buAutoNum type="arabicPeriod"/>
            </a:pPr>
            <a:r>
              <a:rPr lang="en-US" sz="1600" dirty="0">
                <a:solidFill>
                  <a:schemeClr val="dk1"/>
                </a:solidFill>
                <a:latin typeface="Calibri"/>
                <a:ea typeface="Calibri"/>
                <a:cs typeface="Calibri"/>
                <a:sym typeface="Calibri"/>
              </a:rPr>
              <a:t>Use quick fix to generate the code for determination</a:t>
            </a:r>
            <a:endParaRPr dirty="0"/>
          </a:p>
          <a:p>
            <a:pPr marL="952393" marR="0" lvl="1" indent="-342900" algn="l" rtl="0">
              <a:spcBef>
                <a:spcPts val="0"/>
              </a:spcBef>
              <a:spcAft>
                <a:spcPts val="0"/>
              </a:spcAft>
              <a:buClr>
                <a:schemeClr val="dk1"/>
              </a:buClr>
              <a:buSzPts val="1600"/>
              <a:buFont typeface="Calibri"/>
              <a:buAutoNum type="arabicPeriod"/>
            </a:pPr>
            <a:r>
              <a:rPr lang="en-US" sz="1600" b="0" i="0" u="none" strike="noStrike" cap="none" dirty="0">
                <a:solidFill>
                  <a:schemeClr val="dk1"/>
                </a:solidFill>
                <a:latin typeface="Calibri"/>
                <a:ea typeface="Calibri"/>
                <a:cs typeface="Calibri"/>
                <a:sym typeface="Calibri"/>
              </a:rPr>
              <a:t>Define a structure where we can store all the booking fees and currency code</a:t>
            </a:r>
            <a:endParaRPr dirty="0"/>
          </a:p>
          <a:p>
            <a:pPr marL="952393" marR="0" lvl="1" indent="-342900" algn="l" rtl="0">
              <a:spcBef>
                <a:spcPts val="0"/>
              </a:spcBef>
              <a:spcAft>
                <a:spcPts val="0"/>
              </a:spcAft>
              <a:buClr>
                <a:schemeClr val="dk1"/>
              </a:buClr>
              <a:buSzPts val="1600"/>
              <a:buFont typeface="Calibri"/>
              <a:buAutoNum type="arabicPeriod"/>
            </a:pPr>
            <a:r>
              <a:rPr lang="en-US" sz="1600" b="0" i="0" u="none" strike="noStrike" cap="none" dirty="0">
                <a:solidFill>
                  <a:schemeClr val="dk1"/>
                </a:solidFill>
                <a:latin typeface="Calibri"/>
                <a:ea typeface="Calibri"/>
                <a:cs typeface="Calibri"/>
                <a:sym typeface="Calibri"/>
              </a:rPr>
              <a:t>Read all travel instances, subsequent bookings using EML</a:t>
            </a:r>
            <a:endParaRPr dirty="0"/>
          </a:p>
          <a:p>
            <a:pPr marL="952393" marR="0" lvl="1" indent="-342900" algn="l" rtl="0">
              <a:spcBef>
                <a:spcPts val="0"/>
              </a:spcBef>
              <a:spcAft>
                <a:spcPts val="0"/>
              </a:spcAft>
              <a:buClr>
                <a:schemeClr val="dk1"/>
              </a:buClr>
              <a:buSzPts val="1600"/>
              <a:buFont typeface="Calibri"/>
              <a:buAutoNum type="arabicPeriod"/>
            </a:pPr>
            <a:r>
              <a:rPr lang="en-US" sz="1600" b="0" i="0" u="none" strike="noStrike" cap="none" dirty="0">
                <a:solidFill>
                  <a:schemeClr val="dk1"/>
                </a:solidFill>
                <a:latin typeface="Calibri"/>
                <a:ea typeface="Calibri"/>
                <a:cs typeface="Calibri"/>
                <a:sym typeface="Calibri"/>
              </a:rPr>
              <a:t>Total all booking and supplement amounts which are in common currency</a:t>
            </a:r>
            <a:endParaRPr dirty="0"/>
          </a:p>
          <a:p>
            <a:pPr marL="952393" marR="0" lvl="1" indent="-342900" algn="l" rtl="0">
              <a:spcBef>
                <a:spcPts val="0"/>
              </a:spcBef>
              <a:spcAft>
                <a:spcPts val="0"/>
              </a:spcAft>
              <a:buClr>
                <a:schemeClr val="dk1"/>
              </a:buClr>
              <a:buSzPts val="1600"/>
              <a:buFont typeface="Calibri"/>
              <a:buAutoNum type="arabicPeriod"/>
            </a:pPr>
            <a:r>
              <a:rPr lang="en-US" sz="1600" b="0" i="0" u="none" strike="noStrike" cap="none" dirty="0">
                <a:solidFill>
                  <a:schemeClr val="dk1"/>
                </a:solidFill>
                <a:latin typeface="Calibri"/>
                <a:ea typeface="Calibri"/>
                <a:cs typeface="Calibri"/>
                <a:sym typeface="Calibri"/>
              </a:rPr>
              <a:t>Delete the values w/o any currency</a:t>
            </a:r>
            <a:endParaRPr dirty="0"/>
          </a:p>
          <a:p>
            <a:pPr marL="952393" marR="0" lvl="1" indent="-342900" algn="l" rtl="0">
              <a:spcBef>
                <a:spcPts val="0"/>
              </a:spcBef>
              <a:spcAft>
                <a:spcPts val="0"/>
              </a:spcAft>
              <a:buClr>
                <a:schemeClr val="dk1"/>
              </a:buClr>
              <a:buSzPts val="1600"/>
              <a:buFont typeface="Calibri"/>
              <a:buAutoNum type="arabicPeriod"/>
            </a:pPr>
            <a:r>
              <a:rPr lang="en-US" sz="1600" b="0" i="0" u="none" strike="noStrike" cap="none" dirty="0">
                <a:solidFill>
                  <a:schemeClr val="dk1"/>
                </a:solidFill>
                <a:latin typeface="Calibri"/>
                <a:ea typeface="Calibri"/>
                <a:cs typeface="Calibri"/>
                <a:sym typeface="Calibri"/>
              </a:rPr>
              <a:t>Loop at all amounts and compare with target currency</a:t>
            </a:r>
            <a:endParaRPr dirty="0"/>
          </a:p>
          <a:p>
            <a:pPr marL="952393" marR="0" lvl="1" indent="-342900" algn="l" rtl="0">
              <a:spcBef>
                <a:spcPts val="0"/>
              </a:spcBef>
              <a:spcAft>
                <a:spcPts val="0"/>
              </a:spcAft>
              <a:buClr>
                <a:schemeClr val="dk1"/>
              </a:buClr>
              <a:buSzPts val="1600"/>
              <a:buFont typeface="Calibri"/>
              <a:buAutoNum type="arabicPeriod"/>
            </a:pPr>
            <a:r>
              <a:rPr lang="en-US" sz="1600" b="0" i="0" u="none" strike="noStrike" cap="none" dirty="0">
                <a:solidFill>
                  <a:schemeClr val="dk1"/>
                </a:solidFill>
                <a:latin typeface="Calibri"/>
                <a:ea typeface="Calibri"/>
                <a:cs typeface="Calibri"/>
                <a:sym typeface="Calibri"/>
              </a:rPr>
              <a:t>Perform currency conversion</a:t>
            </a:r>
            <a:endParaRPr dirty="0"/>
          </a:p>
          <a:p>
            <a:pPr marL="952393" marR="0" lvl="1" indent="-342900" algn="l" rtl="0">
              <a:spcBef>
                <a:spcPts val="0"/>
              </a:spcBef>
              <a:spcAft>
                <a:spcPts val="0"/>
              </a:spcAft>
              <a:buClr>
                <a:schemeClr val="dk1"/>
              </a:buClr>
              <a:buSzPts val="1600"/>
              <a:buFont typeface="Calibri"/>
              <a:buAutoNum type="arabicPeriod"/>
            </a:pPr>
            <a:r>
              <a:rPr lang="en-US" sz="1600" b="0" i="0" u="none" strike="noStrike" cap="none" dirty="0">
                <a:solidFill>
                  <a:schemeClr val="dk1"/>
                </a:solidFill>
                <a:latin typeface="Calibri"/>
                <a:ea typeface="Calibri"/>
                <a:cs typeface="Calibri"/>
                <a:sym typeface="Calibri"/>
              </a:rPr>
              <a:t>Put back the total amount</a:t>
            </a:r>
            <a:endParaRPr dirty="0"/>
          </a:p>
          <a:p>
            <a:pPr marL="952393" marR="0" lvl="1" indent="-342900" algn="l" rtl="0">
              <a:spcBef>
                <a:spcPts val="0"/>
              </a:spcBef>
              <a:spcAft>
                <a:spcPts val="0"/>
              </a:spcAft>
              <a:buClr>
                <a:schemeClr val="dk1"/>
              </a:buClr>
              <a:buSzPts val="1600"/>
              <a:buFont typeface="Calibri"/>
              <a:buAutoNum type="arabicPeriod"/>
            </a:pPr>
            <a:r>
              <a:rPr lang="en-US" sz="1600" b="0" i="0" u="none" strike="noStrike" cap="none" dirty="0">
                <a:solidFill>
                  <a:schemeClr val="dk1"/>
                </a:solidFill>
                <a:latin typeface="Calibri"/>
                <a:ea typeface="Calibri"/>
                <a:cs typeface="Calibri"/>
                <a:sym typeface="Calibri"/>
              </a:rPr>
              <a:t>Return the total amount in </a:t>
            </a:r>
            <a:r>
              <a:rPr lang="en-US" sz="1600" b="1" i="0" u="none" strike="noStrike" cap="none" dirty="0">
                <a:solidFill>
                  <a:schemeClr val="dk1"/>
                </a:solidFill>
                <a:latin typeface="Calibri"/>
                <a:ea typeface="Calibri"/>
                <a:cs typeface="Calibri"/>
                <a:sym typeface="Calibri"/>
              </a:rPr>
              <a:t>mapped</a:t>
            </a:r>
            <a:r>
              <a:rPr lang="en-US" sz="1600" b="0" i="0" u="none" strike="noStrike" cap="none" dirty="0">
                <a:solidFill>
                  <a:schemeClr val="dk1"/>
                </a:solidFill>
                <a:latin typeface="Calibri"/>
                <a:ea typeface="Calibri"/>
                <a:cs typeface="Calibri"/>
                <a:sym typeface="Calibri"/>
              </a:rPr>
              <a:t> so the RAP will modify this data to DB</a:t>
            </a:r>
            <a:endParaRPr dirty="0"/>
          </a:p>
          <a:p>
            <a:pPr marL="952393" marR="0" lvl="1" indent="-241300" algn="l" rtl="0">
              <a:spcBef>
                <a:spcPts val="0"/>
              </a:spcBef>
              <a:spcAft>
                <a:spcPts val="0"/>
              </a:spcAft>
              <a:buClr>
                <a:schemeClr val="dk1"/>
              </a:buClr>
              <a:buSzPts val="1600"/>
              <a:buFont typeface="Calibri"/>
              <a:buNone/>
            </a:pPr>
            <a:endParaRPr sz="1600" b="0" i="0" u="none" strike="noStrike" cap="none" dirty="0">
              <a:solidFill>
                <a:schemeClr val="dk1"/>
              </a:solidFill>
              <a:latin typeface="Calibri"/>
              <a:ea typeface="Calibri"/>
              <a:cs typeface="Calibri"/>
              <a:sym typeface="Calibri"/>
            </a:endParaRPr>
          </a:p>
        </p:txBody>
      </p:sp>
      <p:sp>
        <p:nvSpPr>
          <p:cNvPr id="1660" name="Google Shape;1660;p85"/>
          <p:cNvSpPr txBox="1"/>
          <p:nvPr/>
        </p:nvSpPr>
        <p:spPr>
          <a:xfrm>
            <a:off x="191294" y="895"/>
            <a:ext cx="11231710" cy="64620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a:solidFill>
                  <a:srgbClr val="FFC000"/>
                </a:solidFill>
                <a:latin typeface="Cooper Black" panose="0208090404030B020404" pitchFamily="18" charset="0"/>
                <a:ea typeface="Corben"/>
                <a:cs typeface="Corben"/>
                <a:sym typeface="Corben"/>
              </a:rPr>
              <a:t>Determination</a:t>
            </a:r>
            <a:endParaRPr sz="3599" dirty="0">
              <a:solidFill>
                <a:srgbClr val="FFC000"/>
              </a:solidFill>
              <a:latin typeface="Cooper Black" panose="0208090404030B020404" pitchFamily="18" charset="0"/>
              <a:ea typeface="Corben"/>
              <a:cs typeface="Corben"/>
              <a:sym typeface="Corben"/>
            </a:endParaRPr>
          </a:p>
        </p:txBody>
      </p:sp>
      <p:pic>
        <p:nvPicPr>
          <p:cNvPr id="7"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a:defRPr/>
            </a:pPr>
            <a:r>
              <a:rPr lang="en-US" sz="1600" dirty="0">
                <a:solidFill>
                  <a:srgbClr val="75C042"/>
                </a:solidFill>
                <a:latin typeface="Cambria" panose="02040503050406030204" pitchFamily="18" charset="0"/>
                <a:ea typeface="Cambria" panose="02040503050406030204" pitchFamily="18" charset="0"/>
                <a:cs typeface="Corben"/>
                <a:sym typeface="Corben"/>
              </a:rPr>
              <a:t>www.anubhavtrainings.com</a:t>
            </a:r>
            <a:endParaRPr sz="1600" dirty="0">
              <a:solidFill>
                <a:srgbClr val="75C042"/>
              </a:solidFill>
              <a:latin typeface="Cambria" panose="02040503050406030204" pitchFamily="18" charset="0"/>
              <a:ea typeface="Cambria" panose="02040503050406030204" pitchFamily="18" charset="0"/>
              <a:cs typeface="Corben"/>
              <a:sym typeface="Corben"/>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659">
                                            <p:txEl>
                                              <p:pRg st="0" end="0"/>
                                            </p:txEl>
                                          </p:spTgt>
                                        </p:tgtEl>
                                        <p:attrNameLst>
                                          <p:attrName>style.visibility</p:attrName>
                                        </p:attrNameLst>
                                      </p:cBhvr>
                                      <p:to>
                                        <p:strVal val="visible"/>
                                      </p:to>
                                    </p:set>
                                    <p:animEffect transition="in" filter="fade">
                                      <p:cBhvr>
                                        <p:cTn id="7" dur="1000"/>
                                        <p:tgtEl>
                                          <p:spTgt spid="1659">
                                            <p:txEl>
                                              <p:pRg st="0" end="0"/>
                                            </p:txEl>
                                          </p:spTgt>
                                        </p:tgtEl>
                                      </p:cBhvr>
                                    </p:animEffect>
                                    <p:anim calcmode="lin" valueType="num">
                                      <p:cBhvr>
                                        <p:cTn id="8" dur="1000" fill="hold"/>
                                        <p:tgtEl>
                                          <p:spTgt spid="1659">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659">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659">
                                            <p:txEl>
                                              <p:pRg st="1" end="1"/>
                                            </p:txEl>
                                          </p:spTgt>
                                        </p:tgtEl>
                                        <p:attrNameLst>
                                          <p:attrName>style.visibility</p:attrName>
                                        </p:attrNameLst>
                                      </p:cBhvr>
                                      <p:to>
                                        <p:strVal val="visible"/>
                                      </p:to>
                                    </p:set>
                                    <p:animEffect transition="in" filter="fade">
                                      <p:cBhvr>
                                        <p:cTn id="12" dur="1000"/>
                                        <p:tgtEl>
                                          <p:spTgt spid="1659">
                                            <p:txEl>
                                              <p:pRg st="1" end="1"/>
                                            </p:txEl>
                                          </p:spTgt>
                                        </p:tgtEl>
                                      </p:cBhvr>
                                    </p:animEffect>
                                    <p:anim calcmode="lin" valueType="num">
                                      <p:cBhvr>
                                        <p:cTn id="13" dur="1000" fill="hold"/>
                                        <p:tgtEl>
                                          <p:spTgt spid="1659">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1659">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659">
                                            <p:txEl>
                                              <p:pRg st="2" end="2"/>
                                            </p:txEl>
                                          </p:spTgt>
                                        </p:tgtEl>
                                        <p:attrNameLst>
                                          <p:attrName>style.visibility</p:attrName>
                                        </p:attrNameLst>
                                      </p:cBhvr>
                                      <p:to>
                                        <p:strVal val="visible"/>
                                      </p:to>
                                    </p:set>
                                    <p:animEffect transition="in" filter="fade">
                                      <p:cBhvr>
                                        <p:cTn id="17" dur="1000"/>
                                        <p:tgtEl>
                                          <p:spTgt spid="1659">
                                            <p:txEl>
                                              <p:pRg st="2" end="2"/>
                                            </p:txEl>
                                          </p:spTgt>
                                        </p:tgtEl>
                                      </p:cBhvr>
                                    </p:animEffect>
                                    <p:anim calcmode="lin" valueType="num">
                                      <p:cBhvr>
                                        <p:cTn id="18" dur="1000" fill="hold"/>
                                        <p:tgtEl>
                                          <p:spTgt spid="1659">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1659">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1659">
                                            <p:txEl>
                                              <p:pRg st="4" end="4"/>
                                            </p:txEl>
                                          </p:spTgt>
                                        </p:tgtEl>
                                        <p:attrNameLst>
                                          <p:attrName>style.visibility</p:attrName>
                                        </p:attrNameLst>
                                      </p:cBhvr>
                                      <p:to>
                                        <p:strVal val="visible"/>
                                      </p:to>
                                    </p:set>
                                    <p:animEffect transition="in" filter="fade">
                                      <p:cBhvr>
                                        <p:cTn id="24" dur="1000"/>
                                        <p:tgtEl>
                                          <p:spTgt spid="1659">
                                            <p:txEl>
                                              <p:pRg st="4" end="4"/>
                                            </p:txEl>
                                          </p:spTgt>
                                        </p:tgtEl>
                                      </p:cBhvr>
                                    </p:animEffect>
                                    <p:anim calcmode="lin" valueType="num">
                                      <p:cBhvr>
                                        <p:cTn id="25" dur="1000" fill="hold"/>
                                        <p:tgtEl>
                                          <p:spTgt spid="1659">
                                            <p:txEl>
                                              <p:pRg st="4" end="4"/>
                                            </p:txEl>
                                          </p:spTgt>
                                        </p:tgtEl>
                                        <p:attrNameLst>
                                          <p:attrName>ppt_x</p:attrName>
                                        </p:attrNameLst>
                                      </p:cBhvr>
                                      <p:tavLst>
                                        <p:tav tm="0">
                                          <p:val>
                                            <p:strVal val="#ppt_x"/>
                                          </p:val>
                                        </p:tav>
                                        <p:tav tm="100000">
                                          <p:val>
                                            <p:strVal val="#ppt_x"/>
                                          </p:val>
                                        </p:tav>
                                      </p:tavLst>
                                    </p:anim>
                                    <p:anim calcmode="lin" valueType="num">
                                      <p:cBhvr>
                                        <p:cTn id="26" dur="1000" fill="hold"/>
                                        <p:tgtEl>
                                          <p:spTgt spid="1659">
                                            <p:txEl>
                                              <p:pRg st="4" end="4"/>
                                            </p:txEl>
                                          </p:spTgt>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1659">
                                            <p:txEl>
                                              <p:pRg st="5" end="5"/>
                                            </p:txEl>
                                          </p:spTgt>
                                        </p:tgtEl>
                                        <p:attrNameLst>
                                          <p:attrName>style.visibility</p:attrName>
                                        </p:attrNameLst>
                                      </p:cBhvr>
                                      <p:to>
                                        <p:strVal val="visible"/>
                                      </p:to>
                                    </p:set>
                                    <p:animEffect transition="in" filter="fade">
                                      <p:cBhvr>
                                        <p:cTn id="29" dur="1000"/>
                                        <p:tgtEl>
                                          <p:spTgt spid="1659">
                                            <p:txEl>
                                              <p:pRg st="5" end="5"/>
                                            </p:txEl>
                                          </p:spTgt>
                                        </p:tgtEl>
                                      </p:cBhvr>
                                    </p:animEffect>
                                    <p:anim calcmode="lin" valueType="num">
                                      <p:cBhvr>
                                        <p:cTn id="30" dur="1000" fill="hold"/>
                                        <p:tgtEl>
                                          <p:spTgt spid="1659">
                                            <p:txEl>
                                              <p:pRg st="5" end="5"/>
                                            </p:txEl>
                                          </p:spTgt>
                                        </p:tgtEl>
                                        <p:attrNameLst>
                                          <p:attrName>ppt_x</p:attrName>
                                        </p:attrNameLst>
                                      </p:cBhvr>
                                      <p:tavLst>
                                        <p:tav tm="0">
                                          <p:val>
                                            <p:strVal val="#ppt_x"/>
                                          </p:val>
                                        </p:tav>
                                        <p:tav tm="100000">
                                          <p:val>
                                            <p:strVal val="#ppt_x"/>
                                          </p:val>
                                        </p:tav>
                                      </p:tavLst>
                                    </p:anim>
                                    <p:anim calcmode="lin" valueType="num">
                                      <p:cBhvr>
                                        <p:cTn id="31" dur="1000" fill="hold"/>
                                        <p:tgtEl>
                                          <p:spTgt spid="1659">
                                            <p:txEl>
                                              <p:pRg st="5" end="5"/>
                                            </p:txEl>
                                          </p:spTgt>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1659">
                                            <p:txEl>
                                              <p:pRg st="6" end="6"/>
                                            </p:txEl>
                                          </p:spTgt>
                                        </p:tgtEl>
                                        <p:attrNameLst>
                                          <p:attrName>style.visibility</p:attrName>
                                        </p:attrNameLst>
                                      </p:cBhvr>
                                      <p:to>
                                        <p:strVal val="visible"/>
                                      </p:to>
                                    </p:set>
                                    <p:animEffect transition="in" filter="fade">
                                      <p:cBhvr>
                                        <p:cTn id="34" dur="1000"/>
                                        <p:tgtEl>
                                          <p:spTgt spid="1659">
                                            <p:txEl>
                                              <p:pRg st="6" end="6"/>
                                            </p:txEl>
                                          </p:spTgt>
                                        </p:tgtEl>
                                      </p:cBhvr>
                                    </p:animEffect>
                                    <p:anim calcmode="lin" valueType="num">
                                      <p:cBhvr>
                                        <p:cTn id="35" dur="1000" fill="hold"/>
                                        <p:tgtEl>
                                          <p:spTgt spid="1659">
                                            <p:txEl>
                                              <p:pRg st="6" end="6"/>
                                            </p:txEl>
                                          </p:spTgt>
                                        </p:tgtEl>
                                        <p:attrNameLst>
                                          <p:attrName>ppt_x</p:attrName>
                                        </p:attrNameLst>
                                      </p:cBhvr>
                                      <p:tavLst>
                                        <p:tav tm="0">
                                          <p:val>
                                            <p:strVal val="#ppt_x"/>
                                          </p:val>
                                        </p:tav>
                                        <p:tav tm="100000">
                                          <p:val>
                                            <p:strVal val="#ppt_x"/>
                                          </p:val>
                                        </p:tav>
                                      </p:tavLst>
                                    </p:anim>
                                    <p:anim calcmode="lin" valueType="num">
                                      <p:cBhvr>
                                        <p:cTn id="36" dur="1000" fill="hold"/>
                                        <p:tgtEl>
                                          <p:spTgt spid="1659">
                                            <p:txEl>
                                              <p:pRg st="6" end="6"/>
                                            </p:txEl>
                                          </p:spTgt>
                                        </p:tgtEl>
                                        <p:attrNameLst>
                                          <p:attrName>ppt_y</p:attrName>
                                        </p:attrNameLst>
                                      </p:cBhvr>
                                      <p:tavLst>
                                        <p:tav tm="0">
                                          <p:val>
                                            <p:strVal val="#ppt_y+.1"/>
                                          </p:val>
                                        </p:tav>
                                        <p:tav tm="100000">
                                          <p:val>
                                            <p:strVal val="#ppt_y"/>
                                          </p:val>
                                        </p:tav>
                                      </p:tavLst>
                                    </p:anim>
                                  </p:childTnLst>
                                </p:cTn>
                              </p:par>
                              <p:par>
                                <p:cTn id="37" presetID="42" presetClass="entr" presetSubtype="0" fill="hold" nodeType="withEffect">
                                  <p:stCondLst>
                                    <p:cond delay="0"/>
                                  </p:stCondLst>
                                  <p:childTnLst>
                                    <p:set>
                                      <p:cBhvr>
                                        <p:cTn id="38" dur="1" fill="hold">
                                          <p:stCondLst>
                                            <p:cond delay="0"/>
                                          </p:stCondLst>
                                        </p:cTn>
                                        <p:tgtEl>
                                          <p:spTgt spid="1659">
                                            <p:txEl>
                                              <p:pRg st="7" end="7"/>
                                            </p:txEl>
                                          </p:spTgt>
                                        </p:tgtEl>
                                        <p:attrNameLst>
                                          <p:attrName>style.visibility</p:attrName>
                                        </p:attrNameLst>
                                      </p:cBhvr>
                                      <p:to>
                                        <p:strVal val="visible"/>
                                      </p:to>
                                    </p:set>
                                    <p:animEffect transition="in" filter="fade">
                                      <p:cBhvr>
                                        <p:cTn id="39" dur="1000"/>
                                        <p:tgtEl>
                                          <p:spTgt spid="1659">
                                            <p:txEl>
                                              <p:pRg st="7" end="7"/>
                                            </p:txEl>
                                          </p:spTgt>
                                        </p:tgtEl>
                                      </p:cBhvr>
                                    </p:animEffect>
                                    <p:anim calcmode="lin" valueType="num">
                                      <p:cBhvr>
                                        <p:cTn id="40" dur="1000" fill="hold"/>
                                        <p:tgtEl>
                                          <p:spTgt spid="1659">
                                            <p:txEl>
                                              <p:pRg st="7" end="7"/>
                                            </p:txEl>
                                          </p:spTgt>
                                        </p:tgtEl>
                                        <p:attrNameLst>
                                          <p:attrName>ppt_x</p:attrName>
                                        </p:attrNameLst>
                                      </p:cBhvr>
                                      <p:tavLst>
                                        <p:tav tm="0">
                                          <p:val>
                                            <p:strVal val="#ppt_x"/>
                                          </p:val>
                                        </p:tav>
                                        <p:tav tm="100000">
                                          <p:val>
                                            <p:strVal val="#ppt_x"/>
                                          </p:val>
                                        </p:tav>
                                      </p:tavLst>
                                    </p:anim>
                                    <p:anim calcmode="lin" valueType="num">
                                      <p:cBhvr>
                                        <p:cTn id="41" dur="1000" fill="hold"/>
                                        <p:tgtEl>
                                          <p:spTgt spid="1659">
                                            <p:txEl>
                                              <p:pRg st="7" end="7"/>
                                            </p:txEl>
                                          </p:spTgt>
                                        </p:tgtEl>
                                        <p:attrNameLst>
                                          <p:attrName>ppt_y</p:attrName>
                                        </p:attrNameLst>
                                      </p:cBhvr>
                                      <p:tavLst>
                                        <p:tav tm="0">
                                          <p:val>
                                            <p:strVal val="#ppt_y+.1"/>
                                          </p:val>
                                        </p:tav>
                                        <p:tav tm="100000">
                                          <p:val>
                                            <p:strVal val="#ppt_y"/>
                                          </p:val>
                                        </p:tav>
                                      </p:tavLst>
                                    </p:anim>
                                  </p:childTnLst>
                                </p:cTn>
                              </p:par>
                              <p:par>
                                <p:cTn id="42" presetID="42" presetClass="entr" presetSubtype="0" fill="hold" nodeType="withEffect">
                                  <p:stCondLst>
                                    <p:cond delay="0"/>
                                  </p:stCondLst>
                                  <p:childTnLst>
                                    <p:set>
                                      <p:cBhvr>
                                        <p:cTn id="43" dur="1" fill="hold">
                                          <p:stCondLst>
                                            <p:cond delay="0"/>
                                          </p:stCondLst>
                                        </p:cTn>
                                        <p:tgtEl>
                                          <p:spTgt spid="1659">
                                            <p:txEl>
                                              <p:pRg st="8" end="8"/>
                                            </p:txEl>
                                          </p:spTgt>
                                        </p:tgtEl>
                                        <p:attrNameLst>
                                          <p:attrName>style.visibility</p:attrName>
                                        </p:attrNameLst>
                                      </p:cBhvr>
                                      <p:to>
                                        <p:strVal val="visible"/>
                                      </p:to>
                                    </p:set>
                                    <p:animEffect transition="in" filter="fade">
                                      <p:cBhvr>
                                        <p:cTn id="44" dur="1000"/>
                                        <p:tgtEl>
                                          <p:spTgt spid="1659">
                                            <p:txEl>
                                              <p:pRg st="8" end="8"/>
                                            </p:txEl>
                                          </p:spTgt>
                                        </p:tgtEl>
                                      </p:cBhvr>
                                    </p:animEffect>
                                    <p:anim calcmode="lin" valueType="num">
                                      <p:cBhvr>
                                        <p:cTn id="45" dur="1000" fill="hold"/>
                                        <p:tgtEl>
                                          <p:spTgt spid="1659">
                                            <p:txEl>
                                              <p:pRg st="8" end="8"/>
                                            </p:txEl>
                                          </p:spTgt>
                                        </p:tgtEl>
                                        <p:attrNameLst>
                                          <p:attrName>ppt_x</p:attrName>
                                        </p:attrNameLst>
                                      </p:cBhvr>
                                      <p:tavLst>
                                        <p:tav tm="0">
                                          <p:val>
                                            <p:strVal val="#ppt_x"/>
                                          </p:val>
                                        </p:tav>
                                        <p:tav tm="100000">
                                          <p:val>
                                            <p:strVal val="#ppt_x"/>
                                          </p:val>
                                        </p:tav>
                                      </p:tavLst>
                                    </p:anim>
                                    <p:anim calcmode="lin" valueType="num">
                                      <p:cBhvr>
                                        <p:cTn id="46" dur="1000" fill="hold"/>
                                        <p:tgtEl>
                                          <p:spTgt spid="1659">
                                            <p:txEl>
                                              <p:pRg st="8" end="8"/>
                                            </p:txEl>
                                          </p:spTgt>
                                        </p:tgtEl>
                                        <p:attrNameLst>
                                          <p:attrName>ppt_y</p:attrName>
                                        </p:attrNameLst>
                                      </p:cBhvr>
                                      <p:tavLst>
                                        <p:tav tm="0">
                                          <p:val>
                                            <p:strVal val="#ppt_y+.1"/>
                                          </p:val>
                                        </p:tav>
                                        <p:tav tm="100000">
                                          <p:val>
                                            <p:strVal val="#ppt_y"/>
                                          </p:val>
                                        </p:tav>
                                      </p:tavLst>
                                    </p:anim>
                                  </p:childTnLst>
                                </p:cTn>
                              </p:par>
                              <p:par>
                                <p:cTn id="47" presetID="42" presetClass="entr" presetSubtype="0" fill="hold" nodeType="withEffect">
                                  <p:stCondLst>
                                    <p:cond delay="0"/>
                                  </p:stCondLst>
                                  <p:childTnLst>
                                    <p:set>
                                      <p:cBhvr>
                                        <p:cTn id="48" dur="1" fill="hold">
                                          <p:stCondLst>
                                            <p:cond delay="0"/>
                                          </p:stCondLst>
                                        </p:cTn>
                                        <p:tgtEl>
                                          <p:spTgt spid="1659">
                                            <p:txEl>
                                              <p:pRg st="9" end="9"/>
                                            </p:txEl>
                                          </p:spTgt>
                                        </p:tgtEl>
                                        <p:attrNameLst>
                                          <p:attrName>style.visibility</p:attrName>
                                        </p:attrNameLst>
                                      </p:cBhvr>
                                      <p:to>
                                        <p:strVal val="visible"/>
                                      </p:to>
                                    </p:set>
                                    <p:animEffect transition="in" filter="fade">
                                      <p:cBhvr>
                                        <p:cTn id="49" dur="1000"/>
                                        <p:tgtEl>
                                          <p:spTgt spid="1659">
                                            <p:txEl>
                                              <p:pRg st="9" end="9"/>
                                            </p:txEl>
                                          </p:spTgt>
                                        </p:tgtEl>
                                      </p:cBhvr>
                                    </p:animEffect>
                                    <p:anim calcmode="lin" valueType="num">
                                      <p:cBhvr>
                                        <p:cTn id="50" dur="1000" fill="hold"/>
                                        <p:tgtEl>
                                          <p:spTgt spid="1659">
                                            <p:txEl>
                                              <p:pRg st="9" end="9"/>
                                            </p:txEl>
                                          </p:spTgt>
                                        </p:tgtEl>
                                        <p:attrNameLst>
                                          <p:attrName>ppt_x</p:attrName>
                                        </p:attrNameLst>
                                      </p:cBhvr>
                                      <p:tavLst>
                                        <p:tav tm="0">
                                          <p:val>
                                            <p:strVal val="#ppt_x"/>
                                          </p:val>
                                        </p:tav>
                                        <p:tav tm="100000">
                                          <p:val>
                                            <p:strVal val="#ppt_x"/>
                                          </p:val>
                                        </p:tav>
                                      </p:tavLst>
                                    </p:anim>
                                    <p:anim calcmode="lin" valueType="num">
                                      <p:cBhvr>
                                        <p:cTn id="51" dur="1000" fill="hold"/>
                                        <p:tgtEl>
                                          <p:spTgt spid="1659">
                                            <p:txEl>
                                              <p:pRg st="9" end="9"/>
                                            </p:txEl>
                                          </p:spTgt>
                                        </p:tgtEl>
                                        <p:attrNameLst>
                                          <p:attrName>ppt_y</p:attrName>
                                        </p:attrNameLst>
                                      </p:cBhvr>
                                      <p:tavLst>
                                        <p:tav tm="0">
                                          <p:val>
                                            <p:strVal val="#ppt_y+.1"/>
                                          </p:val>
                                        </p:tav>
                                        <p:tav tm="100000">
                                          <p:val>
                                            <p:strVal val="#ppt_y"/>
                                          </p:val>
                                        </p:tav>
                                      </p:tavLst>
                                    </p:anim>
                                  </p:childTnLst>
                                </p:cTn>
                              </p:par>
                              <p:par>
                                <p:cTn id="52" presetID="42" presetClass="entr" presetSubtype="0" fill="hold" nodeType="withEffect">
                                  <p:stCondLst>
                                    <p:cond delay="0"/>
                                  </p:stCondLst>
                                  <p:childTnLst>
                                    <p:set>
                                      <p:cBhvr>
                                        <p:cTn id="53" dur="1" fill="hold">
                                          <p:stCondLst>
                                            <p:cond delay="0"/>
                                          </p:stCondLst>
                                        </p:cTn>
                                        <p:tgtEl>
                                          <p:spTgt spid="1659">
                                            <p:txEl>
                                              <p:pRg st="10" end="10"/>
                                            </p:txEl>
                                          </p:spTgt>
                                        </p:tgtEl>
                                        <p:attrNameLst>
                                          <p:attrName>style.visibility</p:attrName>
                                        </p:attrNameLst>
                                      </p:cBhvr>
                                      <p:to>
                                        <p:strVal val="visible"/>
                                      </p:to>
                                    </p:set>
                                    <p:animEffect transition="in" filter="fade">
                                      <p:cBhvr>
                                        <p:cTn id="54" dur="1000"/>
                                        <p:tgtEl>
                                          <p:spTgt spid="1659">
                                            <p:txEl>
                                              <p:pRg st="10" end="10"/>
                                            </p:txEl>
                                          </p:spTgt>
                                        </p:tgtEl>
                                      </p:cBhvr>
                                    </p:animEffect>
                                    <p:anim calcmode="lin" valueType="num">
                                      <p:cBhvr>
                                        <p:cTn id="55" dur="1000" fill="hold"/>
                                        <p:tgtEl>
                                          <p:spTgt spid="1659">
                                            <p:txEl>
                                              <p:pRg st="10" end="10"/>
                                            </p:txEl>
                                          </p:spTgt>
                                        </p:tgtEl>
                                        <p:attrNameLst>
                                          <p:attrName>ppt_x</p:attrName>
                                        </p:attrNameLst>
                                      </p:cBhvr>
                                      <p:tavLst>
                                        <p:tav tm="0">
                                          <p:val>
                                            <p:strVal val="#ppt_x"/>
                                          </p:val>
                                        </p:tav>
                                        <p:tav tm="100000">
                                          <p:val>
                                            <p:strVal val="#ppt_x"/>
                                          </p:val>
                                        </p:tav>
                                      </p:tavLst>
                                    </p:anim>
                                    <p:anim calcmode="lin" valueType="num">
                                      <p:cBhvr>
                                        <p:cTn id="56" dur="1000" fill="hold"/>
                                        <p:tgtEl>
                                          <p:spTgt spid="1659">
                                            <p:txEl>
                                              <p:pRg st="10" end="10"/>
                                            </p:txEl>
                                          </p:spTgt>
                                        </p:tgtEl>
                                        <p:attrNameLst>
                                          <p:attrName>ppt_y</p:attrName>
                                        </p:attrNameLst>
                                      </p:cBhvr>
                                      <p:tavLst>
                                        <p:tav tm="0">
                                          <p:val>
                                            <p:strVal val="#ppt_y+.1"/>
                                          </p:val>
                                        </p:tav>
                                        <p:tav tm="100000">
                                          <p:val>
                                            <p:strVal val="#ppt_y"/>
                                          </p:val>
                                        </p:tav>
                                      </p:tavLst>
                                    </p:anim>
                                  </p:childTnLst>
                                </p:cTn>
                              </p:par>
                              <p:par>
                                <p:cTn id="57" presetID="42" presetClass="entr" presetSubtype="0" fill="hold" nodeType="withEffect">
                                  <p:stCondLst>
                                    <p:cond delay="0"/>
                                  </p:stCondLst>
                                  <p:childTnLst>
                                    <p:set>
                                      <p:cBhvr>
                                        <p:cTn id="58" dur="1" fill="hold">
                                          <p:stCondLst>
                                            <p:cond delay="0"/>
                                          </p:stCondLst>
                                        </p:cTn>
                                        <p:tgtEl>
                                          <p:spTgt spid="1659">
                                            <p:txEl>
                                              <p:pRg st="11" end="11"/>
                                            </p:txEl>
                                          </p:spTgt>
                                        </p:tgtEl>
                                        <p:attrNameLst>
                                          <p:attrName>style.visibility</p:attrName>
                                        </p:attrNameLst>
                                      </p:cBhvr>
                                      <p:to>
                                        <p:strVal val="visible"/>
                                      </p:to>
                                    </p:set>
                                    <p:animEffect transition="in" filter="fade">
                                      <p:cBhvr>
                                        <p:cTn id="59" dur="1000"/>
                                        <p:tgtEl>
                                          <p:spTgt spid="1659">
                                            <p:txEl>
                                              <p:pRg st="11" end="11"/>
                                            </p:txEl>
                                          </p:spTgt>
                                        </p:tgtEl>
                                      </p:cBhvr>
                                    </p:animEffect>
                                    <p:anim calcmode="lin" valueType="num">
                                      <p:cBhvr>
                                        <p:cTn id="60" dur="1000" fill="hold"/>
                                        <p:tgtEl>
                                          <p:spTgt spid="1659">
                                            <p:txEl>
                                              <p:pRg st="11" end="11"/>
                                            </p:txEl>
                                          </p:spTgt>
                                        </p:tgtEl>
                                        <p:attrNameLst>
                                          <p:attrName>ppt_x</p:attrName>
                                        </p:attrNameLst>
                                      </p:cBhvr>
                                      <p:tavLst>
                                        <p:tav tm="0">
                                          <p:val>
                                            <p:strVal val="#ppt_x"/>
                                          </p:val>
                                        </p:tav>
                                        <p:tav tm="100000">
                                          <p:val>
                                            <p:strVal val="#ppt_x"/>
                                          </p:val>
                                        </p:tav>
                                      </p:tavLst>
                                    </p:anim>
                                    <p:anim calcmode="lin" valueType="num">
                                      <p:cBhvr>
                                        <p:cTn id="61" dur="1000" fill="hold"/>
                                        <p:tgtEl>
                                          <p:spTgt spid="1659">
                                            <p:txEl>
                                              <p:pRg st="11" end="11"/>
                                            </p:txEl>
                                          </p:spTgt>
                                        </p:tgtEl>
                                        <p:attrNameLst>
                                          <p:attrName>ppt_y</p:attrName>
                                        </p:attrNameLst>
                                      </p:cBhvr>
                                      <p:tavLst>
                                        <p:tav tm="0">
                                          <p:val>
                                            <p:strVal val="#ppt_y+.1"/>
                                          </p:val>
                                        </p:tav>
                                        <p:tav tm="100000">
                                          <p:val>
                                            <p:strVal val="#ppt_y"/>
                                          </p:val>
                                        </p:tav>
                                      </p:tavLst>
                                    </p:anim>
                                  </p:childTnLst>
                                </p:cTn>
                              </p:par>
                              <p:par>
                                <p:cTn id="62" presetID="42" presetClass="entr" presetSubtype="0" fill="hold" nodeType="withEffect">
                                  <p:stCondLst>
                                    <p:cond delay="0"/>
                                  </p:stCondLst>
                                  <p:childTnLst>
                                    <p:set>
                                      <p:cBhvr>
                                        <p:cTn id="63" dur="1" fill="hold">
                                          <p:stCondLst>
                                            <p:cond delay="0"/>
                                          </p:stCondLst>
                                        </p:cTn>
                                        <p:tgtEl>
                                          <p:spTgt spid="1659">
                                            <p:txEl>
                                              <p:pRg st="12" end="12"/>
                                            </p:txEl>
                                          </p:spTgt>
                                        </p:tgtEl>
                                        <p:attrNameLst>
                                          <p:attrName>style.visibility</p:attrName>
                                        </p:attrNameLst>
                                      </p:cBhvr>
                                      <p:to>
                                        <p:strVal val="visible"/>
                                      </p:to>
                                    </p:set>
                                    <p:animEffect transition="in" filter="fade">
                                      <p:cBhvr>
                                        <p:cTn id="64" dur="1000"/>
                                        <p:tgtEl>
                                          <p:spTgt spid="1659">
                                            <p:txEl>
                                              <p:pRg st="12" end="12"/>
                                            </p:txEl>
                                          </p:spTgt>
                                        </p:tgtEl>
                                      </p:cBhvr>
                                    </p:animEffect>
                                    <p:anim calcmode="lin" valueType="num">
                                      <p:cBhvr>
                                        <p:cTn id="65" dur="1000" fill="hold"/>
                                        <p:tgtEl>
                                          <p:spTgt spid="1659">
                                            <p:txEl>
                                              <p:pRg st="12" end="12"/>
                                            </p:txEl>
                                          </p:spTgt>
                                        </p:tgtEl>
                                        <p:attrNameLst>
                                          <p:attrName>ppt_x</p:attrName>
                                        </p:attrNameLst>
                                      </p:cBhvr>
                                      <p:tavLst>
                                        <p:tav tm="0">
                                          <p:val>
                                            <p:strVal val="#ppt_x"/>
                                          </p:val>
                                        </p:tav>
                                        <p:tav tm="100000">
                                          <p:val>
                                            <p:strVal val="#ppt_x"/>
                                          </p:val>
                                        </p:tav>
                                      </p:tavLst>
                                    </p:anim>
                                    <p:anim calcmode="lin" valueType="num">
                                      <p:cBhvr>
                                        <p:cTn id="66" dur="1000" fill="hold"/>
                                        <p:tgtEl>
                                          <p:spTgt spid="1659">
                                            <p:txEl>
                                              <p:pRg st="12" end="12"/>
                                            </p:txEl>
                                          </p:spTgt>
                                        </p:tgtEl>
                                        <p:attrNameLst>
                                          <p:attrName>ppt_y</p:attrName>
                                        </p:attrNameLst>
                                      </p:cBhvr>
                                      <p:tavLst>
                                        <p:tav tm="0">
                                          <p:val>
                                            <p:strVal val="#ppt_y+.1"/>
                                          </p:val>
                                        </p:tav>
                                        <p:tav tm="100000">
                                          <p:val>
                                            <p:strVal val="#ppt_y"/>
                                          </p:val>
                                        </p:tav>
                                      </p:tavLst>
                                    </p:anim>
                                  </p:childTnLst>
                                </p:cTn>
                              </p:par>
                              <p:par>
                                <p:cTn id="67" presetID="42" presetClass="entr" presetSubtype="0" fill="hold" nodeType="withEffect">
                                  <p:stCondLst>
                                    <p:cond delay="0"/>
                                  </p:stCondLst>
                                  <p:childTnLst>
                                    <p:set>
                                      <p:cBhvr>
                                        <p:cTn id="68" dur="1" fill="hold">
                                          <p:stCondLst>
                                            <p:cond delay="0"/>
                                          </p:stCondLst>
                                        </p:cTn>
                                        <p:tgtEl>
                                          <p:spTgt spid="1659">
                                            <p:txEl>
                                              <p:pRg st="13" end="13"/>
                                            </p:txEl>
                                          </p:spTgt>
                                        </p:tgtEl>
                                        <p:attrNameLst>
                                          <p:attrName>style.visibility</p:attrName>
                                        </p:attrNameLst>
                                      </p:cBhvr>
                                      <p:to>
                                        <p:strVal val="visible"/>
                                      </p:to>
                                    </p:set>
                                    <p:animEffect transition="in" filter="fade">
                                      <p:cBhvr>
                                        <p:cTn id="69" dur="1000"/>
                                        <p:tgtEl>
                                          <p:spTgt spid="1659">
                                            <p:txEl>
                                              <p:pRg st="13" end="13"/>
                                            </p:txEl>
                                          </p:spTgt>
                                        </p:tgtEl>
                                      </p:cBhvr>
                                    </p:animEffect>
                                    <p:anim calcmode="lin" valueType="num">
                                      <p:cBhvr>
                                        <p:cTn id="70" dur="1000" fill="hold"/>
                                        <p:tgtEl>
                                          <p:spTgt spid="1659">
                                            <p:txEl>
                                              <p:pRg st="13" end="13"/>
                                            </p:txEl>
                                          </p:spTgt>
                                        </p:tgtEl>
                                        <p:attrNameLst>
                                          <p:attrName>ppt_x</p:attrName>
                                        </p:attrNameLst>
                                      </p:cBhvr>
                                      <p:tavLst>
                                        <p:tav tm="0">
                                          <p:val>
                                            <p:strVal val="#ppt_x"/>
                                          </p:val>
                                        </p:tav>
                                        <p:tav tm="100000">
                                          <p:val>
                                            <p:strVal val="#ppt_x"/>
                                          </p:val>
                                        </p:tav>
                                      </p:tavLst>
                                    </p:anim>
                                    <p:anim calcmode="lin" valueType="num">
                                      <p:cBhvr>
                                        <p:cTn id="71" dur="1000" fill="hold"/>
                                        <p:tgtEl>
                                          <p:spTgt spid="1659">
                                            <p:txEl>
                                              <p:pRg st="13" end="13"/>
                                            </p:txEl>
                                          </p:spTgt>
                                        </p:tgtEl>
                                        <p:attrNameLst>
                                          <p:attrName>ppt_y</p:attrName>
                                        </p:attrNameLst>
                                      </p:cBhvr>
                                      <p:tavLst>
                                        <p:tav tm="0">
                                          <p:val>
                                            <p:strVal val="#ppt_y+.1"/>
                                          </p:val>
                                        </p:tav>
                                        <p:tav tm="100000">
                                          <p:val>
                                            <p:strVal val="#ppt_y"/>
                                          </p:val>
                                        </p:tav>
                                      </p:tavLst>
                                    </p:anim>
                                  </p:childTnLst>
                                </p:cTn>
                              </p:par>
                              <p:par>
                                <p:cTn id="72" presetID="42" presetClass="entr" presetSubtype="0" fill="hold" nodeType="withEffect">
                                  <p:stCondLst>
                                    <p:cond delay="0"/>
                                  </p:stCondLst>
                                  <p:childTnLst>
                                    <p:set>
                                      <p:cBhvr>
                                        <p:cTn id="73" dur="1" fill="hold">
                                          <p:stCondLst>
                                            <p:cond delay="0"/>
                                          </p:stCondLst>
                                        </p:cTn>
                                        <p:tgtEl>
                                          <p:spTgt spid="1659">
                                            <p:txEl>
                                              <p:pRg st="14" end="14"/>
                                            </p:txEl>
                                          </p:spTgt>
                                        </p:tgtEl>
                                        <p:attrNameLst>
                                          <p:attrName>style.visibility</p:attrName>
                                        </p:attrNameLst>
                                      </p:cBhvr>
                                      <p:to>
                                        <p:strVal val="visible"/>
                                      </p:to>
                                    </p:set>
                                    <p:animEffect transition="in" filter="fade">
                                      <p:cBhvr>
                                        <p:cTn id="74" dur="1000"/>
                                        <p:tgtEl>
                                          <p:spTgt spid="1659">
                                            <p:txEl>
                                              <p:pRg st="14" end="14"/>
                                            </p:txEl>
                                          </p:spTgt>
                                        </p:tgtEl>
                                      </p:cBhvr>
                                    </p:animEffect>
                                    <p:anim calcmode="lin" valueType="num">
                                      <p:cBhvr>
                                        <p:cTn id="75" dur="1000" fill="hold"/>
                                        <p:tgtEl>
                                          <p:spTgt spid="1659">
                                            <p:txEl>
                                              <p:pRg st="14" end="14"/>
                                            </p:txEl>
                                          </p:spTgt>
                                        </p:tgtEl>
                                        <p:attrNameLst>
                                          <p:attrName>ppt_x</p:attrName>
                                        </p:attrNameLst>
                                      </p:cBhvr>
                                      <p:tavLst>
                                        <p:tav tm="0">
                                          <p:val>
                                            <p:strVal val="#ppt_x"/>
                                          </p:val>
                                        </p:tav>
                                        <p:tav tm="100000">
                                          <p:val>
                                            <p:strVal val="#ppt_x"/>
                                          </p:val>
                                        </p:tav>
                                      </p:tavLst>
                                    </p:anim>
                                    <p:anim calcmode="lin" valueType="num">
                                      <p:cBhvr>
                                        <p:cTn id="76" dur="1000" fill="hold"/>
                                        <p:tgtEl>
                                          <p:spTgt spid="1659">
                                            <p:txEl>
                                              <p:pRg st="14" end="1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666"/>
        <p:cNvGrpSpPr/>
        <p:nvPr/>
      </p:nvGrpSpPr>
      <p:grpSpPr>
        <a:xfrm>
          <a:off x="0" y="0"/>
          <a:ext cx="0" cy="0"/>
          <a:chOff x="0" y="0"/>
          <a:chExt cx="0" cy="0"/>
        </a:xfrm>
      </p:grpSpPr>
      <p:sp>
        <p:nvSpPr>
          <p:cNvPr id="1668" name="Google Shape;1668;p86"/>
          <p:cNvSpPr txBox="1"/>
          <p:nvPr/>
        </p:nvSpPr>
        <p:spPr>
          <a:xfrm>
            <a:off x="224979" y="788088"/>
            <a:ext cx="11806237" cy="120032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dk1"/>
                </a:solidFill>
                <a:latin typeface="Calibri"/>
                <a:ea typeface="Calibri"/>
                <a:cs typeface="Calibri"/>
                <a:sym typeface="Calibri"/>
              </a:rPr>
              <a:t>Many times we would like to perform business specific checks in our application, The rap framework is only responsible to perform CURDQ operations. It does not know what are all the business rules applies to our code.</a:t>
            </a:r>
            <a:endParaRPr dirty="0"/>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If we return FAILED and MESSAGE then the RAP will terminate the update/create and shows the message to the user on Fiori App.</a:t>
            </a:r>
            <a:endParaRPr sz="1800" dirty="0">
              <a:solidFill>
                <a:schemeClr val="dk1"/>
              </a:solidFill>
              <a:latin typeface="Calibri"/>
              <a:ea typeface="Calibri"/>
              <a:cs typeface="Calibri"/>
              <a:sym typeface="Calibri"/>
            </a:endParaRPr>
          </a:p>
        </p:txBody>
      </p:sp>
      <p:sp>
        <p:nvSpPr>
          <p:cNvPr id="1669" name="Google Shape;1669;p86"/>
          <p:cNvSpPr txBox="1"/>
          <p:nvPr/>
        </p:nvSpPr>
        <p:spPr>
          <a:xfrm>
            <a:off x="191294" y="895"/>
            <a:ext cx="11231710" cy="64620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a:solidFill>
                  <a:srgbClr val="FFC000"/>
                </a:solidFill>
                <a:latin typeface="Cooper Black" panose="0208090404030B020404" pitchFamily="18" charset="0"/>
                <a:ea typeface="Corben"/>
                <a:cs typeface="Corben"/>
                <a:sym typeface="Corben"/>
              </a:rPr>
              <a:t>Validations</a:t>
            </a:r>
            <a:endParaRPr sz="3599" dirty="0">
              <a:solidFill>
                <a:srgbClr val="FFC000"/>
              </a:solidFill>
              <a:latin typeface="Cooper Black" panose="0208090404030B020404" pitchFamily="18" charset="0"/>
              <a:ea typeface="Corben"/>
              <a:cs typeface="Corben"/>
              <a:sym typeface="Corben"/>
            </a:endParaRPr>
          </a:p>
        </p:txBody>
      </p:sp>
      <p:pic>
        <p:nvPicPr>
          <p:cNvPr id="7"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a:defRPr/>
            </a:pPr>
            <a:r>
              <a:rPr lang="en-US" sz="1600" dirty="0">
                <a:solidFill>
                  <a:srgbClr val="75C042"/>
                </a:solidFill>
                <a:latin typeface="Cambria" panose="02040503050406030204" pitchFamily="18" charset="0"/>
                <a:ea typeface="Cambria" panose="02040503050406030204" pitchFamily="18" charset="0"/>
                <a:cs typeface="Corben"/>
                <a:sym typeface="Corben"/>
              </a:rPr>
              <a:t>www.anubhavtrainings.com</a:t>
            </a:r>
            <a:endParaRPr sz="1600" dirty="0">
              <a:solidFill>
                <a:srgbClr val="75C042"/>
              </a:solidFill>
              <a:latin typeface="Cambria" panose="02040503050406030204" pitchFamily="18" charset="0"/>
              <a:ea typeface="Cambria" panose="02040503050406030204" pitchFamily="18" charset="0"/>
              <a:cs typeface="Corben"/>
              <a:sym typeface="Corben"/>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668">
                                            <p:txEl>
                                              <p:pRg st="0" end="0"/>
                                            </p:txEl>
                                          </p:spTgt>
                                        </p:tgtEl>
                                        <p:attrNameLst>
                                          <p:attrName>style.visibility</p:attrName>
                                        </p:attrNameLst>
                                      </p:cBhvr>
                                      <p:to>
                                        <p:strVal val="visible"/>
                                      </p:to>
                                    </p:set>
                                    <p:animEffect transition="in" filter="fade">
                                      <p:cBhvr>
                                        <p:cTn id="7" dur="1000"/>
                                        <p:tgtEl>
                                          <p:spTgt spid="1668">
                                            <p:txEl>
                                              <p:pRg st="0" end="0"/>
                                            </p:txEl>
                                          </p:spTgt>
                                        </p:tgtEl>
                                      </p:cBhvr>
                                    </p:animEffect>
                                    <p:anim calcmode="lin" valueType="num">
                                      <p:cBhvr>
                                        <p:cTn id="8" dur="1000" fill="hold"/>
                                        <p:tgtEl>
                                          <p:spTgt spid="1668">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668">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668">
                                            <p:txEl>
                                              <p:pRg st="1" end="1"/>
                                            </p:txEl>
                                          </p:spTgt>
                                        </p:tgtEl>
                                        <p:attrNameLst>
                                          <p:attrName>style.visibility</p:attrName>
                                        </p:attrNameLst>
                                      </p:cBhvr>
                                      <p:to>
                                        <p:strVal val="visible"/>
                                      </p:to>
                                    </p:set>
                                    <p:animEffect transition="in" filter="fade">
                                      <p:cBhvr>
                                        <p:cTn id="12" dur="1000"/>
                                        <p:tgtEl>
                                          <p:spTgt spid="1668">
                                            <p:txEl>
                                              <p:pRg st="1" end="1"/>
                                            </p:txEl>
                                          </p:spTgt>
                                        </p:tgtEl>
                                      </p:cBhvr>
                                    </p:animEffect>
                                    <p:anim calcmode="lin" valueType="num">
                                      <p:cBhvr>
                                        <p:cTn id="13" dur="1000" fill="hold"/>
                                        <p:tgtEl>
                                          <p:spTgt spid="1668">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1668">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BBB0BAE-F023-4B67-BE79-3E1A8ACA9361}"/>
              </a:ext>
            </a:extLst>
          </p:cNvPr>
          <p:cNvSpPr txBox="1"/>
          <p:nvPr/>
        </p:nvSpPr>
        <p:spPr>
          <a:xfrm>
            <a:off x="1260763" y="3440863"/>
            <a:ext cx="5583381" cy="923330"/>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6000" b="1" i="0" u="none" strike="noStrike" kern="0" cap="none" spc="0" normalizeH="0" baseline="0" noProof="0" dirty="0">
                <a:ln>
                  <a:noFill/>
                </a:ln>
                <a:solidFill>
                  <a:srgbClr val="75C042"/>
                </a:solidFill>
                <a:effectLst/>
                <a:uLnTx/>
                <a:uFillTx/>
                <a:latin typeface="Arial"/>
                <a:cs typeface="Arial"/>
                <a:sym typeface="Arial"/>
              </a:rPr>
              <a:t>Thank</a:t>
            </a:r>
            <a:r>
              <a:rPr kumimoji="0" lang="en-IN" sz="6000" b="1" i="0" u="none" strike="noStrike" kern="0" cap="none" spc="0" normalizeH="0" baseline="0" noProof="0" dirty="0">
                <a:ln>
                  <a:noFill/>
                </a:ln>
                <a:solidFill>
                  <a:srgbClr val="BDBDBD"/>
                </a:solidFill>
                <a:effectLst/>
                <a:uLnTx/>
                <a:uFillTx/>
                <a:latin typeface="Arial"/>
                <a:cs typeface="Arial"/>
                <a:sym typeface="Arial"/>
              </a:rPr>
              <a:t> </a:t>
            </a:r>
            <a:r>
              <a:rPr kumimoji="0" lang="en-IN" sz="6000" b="1" i="0" u="none" strike="noStrike" kern="0" cap="none" spc="0" normalizeH="0" baseline="0" noProof="0" dirty="0">
                <a:ln>
                  <a:noFill/>
                </a:ln>
                <a:solidFill>
                  <a:srgbClr val="98C536"/>
                </a:solidFill>
                <a:effectLst/>
                <a:uLnTx/>
                <a:uFillTx/>
                <a:latin typeface="Segoe UI Light" panose="020B0502040204020203" pitchFamily="34" charset="0"/>
                <a:cs typeface="Segoe UI Light" panose="020B0502040204020203" pitchFamily="34" charset="0"/>
                <a:sym typeface="Arial"/>
              </a:rPr>
              <a:t>You</a:t>
            </a:r>
            <a:endParaRPr kumimoji="0" lang="en-IN" sz="6000" b="0" i="0" u="none" strike="noStrike" kern="0" cap="none" spc="0" normalizeH="0" baseline="0" noProof="0" dirty="0">
              <a:ln>
                <a:noFill/>
              </a:ln>
              <a:solidFill>
                <a:srgbClr val="98C536"/>
              </a:solidFill>
              <a:effectLst/>
              <a:uLnTx/>
              <a:uFillTx/>
              <a:latin typeface="Segoe UI Light" panose="020B0502040204020203" pitchFamily="34" charset="0"/>
              <a:cs typeface="Segoe UI Light" panose="020B0502040204020203" pitchFamily="34" charset="0"/>
              <a:sym typeface="Arial"/>
            </a:endParaRPr>
          </a:p>
        </p:txBody>
      </p:sp>
      <p:sp>
        <p:nvSpPr>
          <p:cNvPr id="3" name="TextBox 2">
            <a:extLst>
              <a:ext uri="{FF2B5EF4-FFF2-40B4-BE49-F238E27FC236}">
                <a16:creationId xmlns:a16="http://schemas.microsoft.com/office/drawing/2014/main" id="{CCD57203-1FF5-432E-8E3E-4DFC442AA54C}"/>
              </a:ext>
            </a:extLst>
          </p:cNvPr>
          <p:cNvSpPr txBox="1"/>
          <p:nvPr/>
        </p:nvSpPr>
        <p:spPr>
          <a:xfrm>
            <a:off x="1260763" y="4581128"/>
            <a:ext cx="5583381" cy="830997"/>
          </a:xfrm>
          <a:prstGeom prst="rect">
            <a:avLst/>
          </a:prstGeom>
          <a:noFill/>
        </p:spPr>
        <p:txBody>
          <a:bodyPr wrap="square" lIns="0" tIns="0" rIns="0" bIns="0" rtlCol="0" anchor="t">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5400" b="1" i="0" u="none" strike="noStrike" kern="0" cap="none" spc="0" normalizeH="0" baseline="0" noProof="0" dirty="0">
                <a:ln>
                  <a:noFill/>
                </a:ln>
                <a:solidFill>
                  <a:srgbClr val="98C536"/>
                </a:solidFill>
                <a:effectLst/>
                <a:uLnTx/>
                <a:uFillTx/>
                <a:latin typeface="Segoe UI" panose="020B0502040204020203" pitchFamily="34" charset="0"/>
                <a:ea typeface="Calibri Light" charset="0"/>
                <a:cs typeface="Segoe UI" panose="020B0502040204020203" pitchFamily="34" charset="0"/>
                <a:sym typeface="Arial"/>
              </a:rPr>
              <a:t>End of </a:t>
            </a:r>
            <a:r>
              <a:rPr kumimoji="0" lang="en-US" sz="5400" b="1" i="0" u="none" strike="noStrike" kern="0" cap="none" spc="0" normalizeH="0" baseline="0" noProof="0" dirty="0">
                <a:ln>
                  <a:noFill/>
                </a:ln>
                <a:solidFill>
                  <a:srgbClr val="75C042"/>
                </a:solidFill>
                <a:effectLst/>
                <a:uLnTx/>
                <a:uFillTx/>
                <a:latin typeface="Segoe UI" panose="020B0502040204020203" pitchFamily="34" charset="0"/>
                <a:ea typeface="Calibri Light" charset="0"/>
                <a:cs typeface="Segoe UI" panose="020B0502040204020203" pitchFamily="34" charset="0"/>
                <a:sym typeface="Arial"/>
              </a:rPr>
              <a:t>Day </a:t>
            </a:r>
            <a:r>
              <a:rPr lang="en-US" sz="5400" b="1" dirty="0">
                <a:solidFill>
                  <a:srgbClr val="75C042"/>
                </a:solidFill>
                <a:latin typeface="Segoe UI" panose="020B0502040204020203" pitchFamily="34" charset="0"/>
                <a:ea typeface="Calibri Light" charset="0"/>
                <a:cs typeface="Segoe UI" panose="020B0502040204020203" pitchFamily="34" charset="0"/>
              </a:rPr>
              <a:t>8</a:t>
            </a:r>
            <a:endParaRPr kumimoji="0" lang="en-US" sz="5400" b="1" i="0" u="none" strike="noStrike" kern="0" cap="none" spc="0" normalizeH="0" baseline="0" noProof="0" dirty="0">
              <a:ln>
                <a:noFill/>
              </a:ln>
              <a:solidFill>
                <a:srgbClr val="75C042"/>
              </a:solidFill>
              <a:effectLst/>
              <a:uLnTx/>
              <a:uFillTx/>
              <a:latin typeface="Segoe UI" panose="020B0502040204020203" pitchFamily="34" charset="0"/>
              <a:ea typeface="Calibri Light" charset="0"/>
              <a:cs typeface="Segoe UI" panose="020B0502040204020203" pitchFamily="34" charset="0"/>
              <a:sym typeface="Arial"/>
            </a:endParaRPr>
          </a:p>
        </p:txBody>
      </p:sp>
      <p:grpSp>
        <p:nvGrpSpPr>
          <p:cNvPr id="4" name="Group 3">
            <a:extLst>
              <a:ext uri="{FF2B5EF4-FFF2-40B4-BE49-F238E27FC236}">
                <a16:creationId xmlns:a16="http://schemas.microsoft.com/office/drawing/2014/main" id="{E98CF33A-90E6-4EA2-B3D7-0B26F42FF079}"/>
              </a:ext>
            </a:extLst>
          </p:cNvPr>
          <p:cNvGrpSpPr/>
          <p:nvPr/>
        </p:nvGrpSpPr>
        <p:grpSpPr>
          <a:xfrm>
            <a:off x="1260763" y="5662865"/>
            <a:ext cx="1311594" cy="371301"/>
            <a:chOff x="1162522" y="5662865"/>
            <a:chExt cx="1311594" cy="371301"/>
          </a:xfrm>
        </p:grpSpPr>
        <p:sp>
          <p:nvSpPr>
            <p:cNvPr id="5" name="Oval 4">
              <a:extLst>
                <a:ext uri="{FF2B5EF4-FFF2-40B4-BE49-F238E27FC236}">
                  <a16:creationId xmlns:a16="http://schemas.microsoft.com/office/drawing/2014/main" id="{C21818D1-4413-4BFC-80DF-9BAF80F237AF}"/>
                </a:ext>
              </a:extLst>
            </p:cNvPr>
            <p:cNvSpPr/>
            <p:nvPr/>
          </p:nvSpPr>
          <p:spPr>
            <a:xfrm>
              <a:off x="1162522" y="5662865"/>
              <a:ext cx="371301" cy="37130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6" name="Shape">
              <a:hlinkClick r:id="rId2"/>
              <a:extLst>
                <a:ext uri="{FF2B5EF4-FFF2-40B4-BE49-F238E27FC236}">
                  <a16:creationId xmlns:a16="http://schemas.microsoft.com/office/drawing/2014/main" id="{EDFC2025-1ECF-4924-AE38-C781400903DF}"/>
                </a:ext>
              </a:extLst>
            </p:cNvPr>
            <p:cNvSpPr/>
            <p:nvPr/>
          </p:nvSpPr>
          <p:spPr>
            <a:xfrm>
              <a:off x="1296648" y="5763560"/>
              <a:ext cx="85868" cy="184254"/>
            </a:xfrm>
            <a:custGeom>
              <a:avLst/>
              <a:gdLst/>
              <a:ahLst/>
              <a:cxnLst>
                <a:cxn ang="0">
                  <a:pos x="wd2" y="hd2"/>
                </a:cxn>
                <a:cxn ang="5400000">
                  <a:pos x="wd2" y="hd2"/>
                </a:cxn>
                <a:cxn ang="10800000">
                  <a:pos x="wd2" y="hd2"/>
                </a:cxn>
                <a:cxn ang="16200000">
                  <a:pos x="wd2" y="hd2"/>
                </a:cxn>
              </a:cxnLst>
              <a:rect l="0" t="0" r="r" b="b"/>
              <a:pathLst>
                <a:path w="21600" h="21600" extrusionOk="0">
                  <a:moveTo>
                    <a:pt x="14372" y="7078"/>
                  </a:moveTo>
                  <a:lnTo>
                    <a:pt x="14372" y="5216"/>
                  </a:lnTo>
                  <a:cubicBezTo>
                    <a:pt x="14372" y="4937"/>
                    <a:pt x="14400" y="4721"/>
                    <a:pt x="14456" y="4568"/>
                  </a:cubicBezTo>
                  <a:cubicBezTo>
                    <a:pt x="14512" y="4415"/>
                    <a:pt x="14639" y="4264"/>
                    <a:pt x="14836" y="4115"/>
                  </a:cubicBezTo>
                  <a:cubicBezTo>
                    <a:pt x="15033" y="3967"/>
                    <a:pt x="15352" y="3864"/>
                    <a:pt x="15793" y="3808"/>
                  </a:cubicBezTo>
                  <a:cubicBezTo>
                    <a:pt x="16233" y="3751"/>
                    <a:pt x="16819" y="3722"/>
                    <a:pt x="17551" y="3722"/>
                  </a:cubicBezTo>
                  <a:lnTo>
                    <a:pt x="21544" y="3722"/>
                  </a:lnTo>
                  <a:lnTo>
                    <a:pt x="21544" y="0"/>
                  </a:lnTo>
                  <a:lnTo>
                    <a:pt x="15160" y="0"/>
                  </a:lnTo>
                  <a:cubicBezTo>
                    <a:pt x="11466" y="0"/>
                    <a:pt x="8813" y="409"/>
                    <a:pt x="7200" y="1225"/>
                  </a:cubicBezTo>
                  <a:cubicBezTo>
                    <a:pt x="5588" y="2042"/>
                    <a:pt x="4782" y="3246"/>
                    <a:pt x="4782" y="4836"/>
                  </a:cubicBezTo>
                  <a:lnTo>
                    <a:pt x="4782" y="7077"/>
                  </a:lnTo>
                  <a:lnTo>
                    <a:pt x="0" y="7077"/>
                  </a:lnTo>
                  <a:lnTo>
                    <a:pt x="0" y="10800"/>
                  </a:lnTo>
                  <a:lnTo>
                    <a:pt x="4781" y="10800"/>
                  </a:lnTo>
                  <a:lnTo>
                    <a:pt x="4781" y="21600"/>
                  </a:lnTo>
                  <a:lnTo>
                    <a:pt x="14372" y="21600"/>
                  </a:lnTo>
                  <a:lnTo>
                    <a:pt x="14372" y="10800"/>
                  </a:lnTo>
                  <a:lnTo>
                    <a:pt x="20756" y="10800"/>
                  </a:lnTo>
                  <a:lnTo>
                    <a:pt x="21600" y="7078"/>
                  </a:lnTo>
                  <a:cubicBezTo>
                    <a:pt x="21600" y="7078"/>
                    <a:pt x="14372" y="7078"/>
                    <a:pt x="14372" y="7078"/>
                  </a:cubicBezTo>
                  <a:close/>
                </a:path>
              </a:pathLst>
            </a:custGeom>
            <a:solidFill>
              <a:schemeClr val="bg1"/>
            </a:solidFill>
            <a:ln w="12700">
              <a:miter lim="400000"/>
            </a:ln>
          </p:spPr>
          <p:txBody>
            <a:bodyPr lIns="38100" tIns="38100" rIns="38100" bIns="3810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Arial"/>
                <a:cs typeface="Arial"/>
                <a:sym typeface="Arial"/>
              </a:endParaRPr>
            </a:p>
          </p:txBody>
        </p:sp>
        <p:sp>
          <p:nvSpPr>
            <p:cNvPr id="7" name="Oval 6">
              <a:extLst>
                <a:ext uri="{FF2B5EF4-FFF2-40B4-BE49-F238E27FC236}">
                  <a16:creationId xmlns:a16="http://schemas.microsoft.com/office/drawing/2014/main" id="{5C594A17-950B-4231-AA93-6E8DB90F8098}"/>
                </a:ext>
              </a:extLst>
            </p:cNvPr>
            <p:cNvSpPr/>
            <p:nvPr/>
          </p:nvSpPr>
          <p:spPr>
            <a:xfrm>
              <a:off x="1632668" y="5662865"/>
              <a:ext cx="371301" cy="37130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8" name="Shape">
              <a:hlinkClick r:id="rId3"/>
              <a:extLst>
                <a:ext uri="{FF2B5EF4-FFF2-40B4-BE49-F238E27FC236}">
                  <a16:creationId xmlns:a16="http://schemas.microsoft.com/office/drawing/2014/main" id="{C70A3C55-CE25-4C0F-9537-824AEA080D1D}"/>
                </a:ext>
              </a:extLst>
            </p:cNvPr>
            <p:cNvSpPr/>
            <p:nvPr/>
          </p:nvSpPr>
          <p:spPr>
            <a:xfrm>
              <a:off x="1716213" y="5774232"/>
              <a:ext cx="200503" cy="162908"/>
            </a:xfrm>
            <a:custGeom>
              <a:avLst/>
              <a:gdLst/>
              <a:ahLst/>
              <a:cxnLst>
                <a:cxn ang="0">
                  <a:pos x="wd2" y="hd2"/>
                </a:cxn>
                <a:cxn ang="5400000">
                  <a:pos x="wd2" y="hd2"/>
                </a:cxn>
                <a:cxn ang="10800000">
                  <a:pos x="wd2" y="hd2"/>
                </a:cxn>
                <a:cxn ang="16200000">
                  <a:pos x="wd2" y="hd2"/>
                </a:cxn>
              </a:cxnLst>
              <a:rect l="0" t="0" r="r" b="b"/>
              <a:pathLst>
                <a:path w="21600" h="21600" extrusionOk="0">
                  <a:moveTo>
                    <a:pt x="21600" y="2557"/>
                  </a:moveTo>
                  <a:cubicBezTo>
                    <a:pt x="20797" y="2991"/>
                    <a:pt x="19941" y="3278"/>
                    <a:pt x="19048" y="3418"/>
                  </a:cubicBezTo>
                  <a:cubicBezTo>
                    <a:pt x="19966" y="2743"/>
                    <a:pt x="20667" y="1683"/>
                    <a:pt x="20997" y="405"/>
                  </a:cubicBezTo>
                  <a:cubicBezTo>
                    <a:pt x="20141" y="1034"/>
                    <a:pt x="19196" y="1477"/>
                    <a:pt x="18188" y="1725"/>
                  </a:cubicBezTo>
                  <a:cubicBezTo>
                    <a:pt x="17376" y="660"/>
                    <a:pt x="16217" y="0"/>
                    <a:pt x="14954" y="0"/>
                  </a:cubicBezTo>
                  <a:cubicBezTo>
                    <a:pt x="12502" y="0"/>
                    <a:pt x="10529" y="2449"/>
                    <a:pt x="10529" y="5451"/>
                  </a:cubicBezTo>
                  <a:cubicBezTo>
                    <a:pt x="10529" y="5883"/>
                    <a:pt x="10558" y="6299"/>
                    <a:pt x="10631" y="6694"/>
                  </a:cubicBezTo>
                  <a:cubicBezTo>
                    <a:pt x="6950" y="6473"/>
                    <a:pt x="3692" y="4302"/>
                    <a:pt x="1504" y="994"/>
                  </a:cubicBezTo>
                  <a:cubicBezTo>
                    <a:pt x="1122" y="1809"/>
                    <a:pt x="898" y="2743"/>
                    <a:pt x="898" y="3748"/>
                  </a:cubicBezTo>
                  <a:cubicBezTo>
                    <a:pt x="898" y="5636"/>
                    <a:pt x="1687" y="7309"/>
                    <a:pt x="2865" y="8278"/>
                  </a:cubicBezTo>
                  <a:cubicBezTo>
                    <a:pt x="2153" y="8261"/>
                    <a:pt x="1455" y="8007"/>
                    <a:pt x="864" y="7606"/>
                  </a:cubicBezTo>
                  <a:cubicBezTo>
                    <a:pt x="864" y="7623"/>
                    <a:pt x="864" y="7645"/>
                    <a:pt x="864" y="7666"/>
                  </a:cubicBezTo>
                  <a:cubicBezTo>
                    <a:pt x="864" y="10315"/>
                    <a:pt x="2399" y="12515"/>
                    <a:pt x="4412" y="13022"/>
                  </a:cubicBezTo>
                  <a:cubicBezTo>
                    <a:pt x="4051" y="13143"/>
                    <a:pt x="3658" y="13201"/>
                    <a:pt x="3251" y="13201"/>
                  </a:cubicBezTo>
                  <a:cubicBezTo>
                    <a:pt x="2967" y="13201"/>
                    <a:pt x="2681" y="13181"/>
                    <a:pt x="2412" y="13108"/>
                  </a:cubicBezTo>
                  <a:cubicBezTo>
                    <a:pt x="2986" y="15266"/>
                    <a:pt x="4614" y="16853"/>
                    <a:pt x="6550" y="16905"/>
                  </a:cubicBezTo>
                  <a:cubicBezTo>
                    <a:pt x="5044" y="18355"/>
                    <a:pt x="3131" y="19229"/>
                    <a:pt x="1060" y="19229"/>
                  </a:cubicBezTo>
                  <a:cubicBezTo>
                    <a:pt x="697" y="19229"/>
                    <a:pt x="348" y="19209"/>
                    <a:pt x="0" y="19154"/>
                  </a:cubicBezTo>
                  <a:cubicBezTo>
                    <a:pt x="1962" y="20711"/>
                    <a:pt x="4286" y="21600"/>
                    <a:pt x="6793" y="21600"/>
                  </a:cubicBezTo>
                  <a:cubicBezTo>
                    <a:pt x="14942" y="21600"/>
                    <a:pt x="19397" y="13292"/>
                    <a:pt x="19397" y="6091"/>
                  </a:cubicBezTo>
                  <a:cubicBezTo>
                    <a:pt x="19397" y="5850"/>
                    <a:pt x="19390" y="5618"/>
                    <a:pt x="19380" y="5387"/>
                  </a:cubicBezTo>
                  <a:cubicBezTo>
                    <a:pt x="20259" y="4619"/>
                    <a:pt x="20998" y="3660"/>
                    <a:pt x="21600" y="2557"/>
                  </a:cubicBezTo>
                  <a:cubicBezTo>
                    <a:pt x="21600" y="2557"/>
                    <a:pt x="21600" y="2557"/>
                    <a:pt x="21600" y="2557"/>
                  </a:cubicBezTo>
                  <a:close/>
                </a:path>
              </a:pathLst>
            </a:custGeom>
            <a:solidFill>
              <a:schemeClr val="bg1"/>
            </a:solidFill>
            <a:ln w="12700">
              <a:miter lim="400000"/>
            </a:ln>
          </p:spPr>
          <p:txBody>
            <a:bodyPr lIns="38100" tIns="38100" rIns="38100" bIns="3810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Arial"/>
                <a:cs typeface="Arial"/>
                <a:sym typeface="Arial"/>
              </a:endParaRPr>
            </a:p>
          </p:txBody>
        </p:sp>
        <p:sp>
          <p:nvSpPr>
            <p:cNvPr id="9" name="Oval 8">
              <a:extLst>
                <a:ext uri="{FF2B5EF4-FFF2-40B4-BE49-F238E27FC236}">
                  <a16:creationId xmlns:a16="http://schemas.microsoft.com/office/drawing/2014/main" id="{AF389CA4-9215-4DA8-BFFA-FA4329B49979}"/>
                </a:ext>
              </a:extLst>
            </p:cNvPr>
            <p:cNvSpPr/>
            <p:nvPr/>
          </p:nvSpPr>
          <p:spPr>
            <a:xfrm>
              <a:off x="2102815" y="5662865"/>
              <a:ext cx="371301" cy="37130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0" name="Shape">
              <a:hlinkClick r:id="rId4"/>
              <a:extLst>
                <a:ext uri="{FF2B5EF4-FFF2-40B4-BE49-F238E27FC236}">
                  <a16:creationId xmlns:a16="http://schemas.microsoft.com/office/drawing/2014/main" id="{F0CB12D6-F0DA-4BB6-B2C7-4BE43A29C51F}"/>
                </a:ext>
              </a:extLst>
            </p:cNvPr>
            <p:cNvSpPr/>
            <p:nvPr/>
          </p:nvSpPr>
          <p:spPr>
            <a:xfrm>
              <a:off x="2189003" y="5751342"/>
              <a:ext cx="202748" cy="202749"/>
            </a:xfrm>
            <a:custGeom>
              <a:avLst/>
              <a:gdLst/>
              <a:ahLst/>
              <a:cxnLst>
                <a:cxn ang="0">
                  <a:pos x="wd2" y="hd2"/>
                </a:cxn>
                <a:cxn ang="5400000">
                  <a:pos x="wd2" y="hd2"/>
                </a:cxn>
                <a:cxn ang="10800000">
                  <a:pos x="wd2" y="hd2"/>
                </a:cxn>
                <a:cxn ang="16200000">
                  <a:pos x="wd2" y="hd2"/>
                </a:cxn>
              </a:cxnLst>
              <a:rect l="0" t="0" r="r" b="b"/>
              <a:pathLst>
                <a:path w="21600" h="21600" extrusionOk="0">
                  <a:moveTo>
                    <a:pt x="19427" y="11280"/>
                  </a:moveTo>
                  <a:cubicBezTo>
                    <a:pt x="17712" y="10975"/>
                    <a:pt x="15821" y="11022"/>
                    <a:pt x="13768" y="11419"/>
                  </a:cubicBezTo>
                  <a:cubicBezTo>
                    <a:pt x="13571" y="10725"/>
                    <a:pt x="13362" y="10071"/>
                    <a:pt x="13146" y="9456"/>
                  </a:cubicBezTo>
                  <a:cubicBezTo>
                    <a:pt x="15173" y="8681"/>
                    <a:pt x="16814" y="7539"/>
                    <a:pt x="18018" y="6057"/>
                  </a:cubicBezTo>
                  <a:cubicBezTo>
                    <a:pt x="18916" y="7419"/>
                    <a:pt x="19440" y="9050"/>
                    <a:pt x="19440" y="10800"/>
                  </a:cubicBezTo>
                  <a:cubicBezTo>
                    <a:pt x="19440" y="10961"/>
                    <a:pt x="19435" y="11121"/>
                    <a:pt x="19427" y="11280"/>
                  </a:cubicBezTo>
                  <a:cubicBezTo>
                    <a:pt x="19427" y="11280"/>
                    <a:pt x="19427" y="11280"/>
                    <a:pt x="19427" y="11280"/>
                  </a:cubicBezTo>
                  <a:close/>
                  <a:moveTo>
                    <a:pt x="15025" y="18334"/>
                  </a:moveTo>
                  <a:cubicBezTo>
                    <a:pt x="14873" y="16593"/>
                    <a:pt x="14617" y="14987"/>
                    <a:pt x="14296" y="13522"/>
                  </a:cubicBezTo>
                  <a:cubicBezTo>
                    <a:pt x="15886" y="13225"/>
                    <a:pt x="17507" y="13137"/>
                    <a:pt x="19038" y="13406"/>
                  </a:cubicBezTo>
                  <a:cubicBezTo>
                    <a:pt x="18371" y="15511"/>
                    <a:pt x="16918" y="17268"/>
                    <a:pt x="15025" y="18334"/>
                  </a:cubicBezTo>
                  <a:cubicBezTo>
                    <a:pt x="15025" y="18334"/>
                    <a:pt x="15025" y="18334"/>
                    <a:pt x="15025" y="18334"/>
                  </a:cubicBezTo>
                  <a:close/>
                  <a:moveTo>
                    <a:pt x="10800" y="19440"/>
                  </a:moveTo>
                  <a:cubicBezTo>
                    <a:pt x="8577" y="19440"/>
                    <a:pt x="6548" y="18596"/>
                    <a:pt x="5015" y="17212"/>
                  </a:cubicBezTo>
                  <a:cubicBezTo>
                    <a:pt x="6456" y="16365"/>
                    <a:pt x="9162" y="14922"/>
                    <a:pt x="12199" y="14029"/>
                  </a:cubicBezTo>
                  <a:cubicBezTo>
                    <a:pt x="12538" y="15587"/>
                    <a:pt x="12795" y="17303"/>
                    <a:pt x="12924" y="19176"/>
                  </a:cubicBezTo>
                  <a:cubicBezTo>
                    <a:pt x="12244" y="19348"/>
                    <a:pt x="11533" y="19440"/>
                    <a:pt x="10800" y="19440"/>
                  </a:cubicBezTo>
                  <a:cubicBezTo>
                    <a:pt x="10800" y="19440"/>
                    <a:pt x="10800" y="19440"/>
                    <a:pt x="10800" y="19440"/>
                  </a:cubicBezTo>
                  <a:close/>
                  <a:moveTo>
                    <a:pt x="2160" y="10800"/>
                  </a:moveTo>
                  <a:cubicBezTo>
                    <a:pt x="2160" y="10677"/>
                    <a:pt x="2163" y="10555"/>
                    <a:pt x="2168" y="10434"/>
                  </a:cubicBezTo>
                  <a:cubicBezTo>
                    <a:pt x="3029" y="10541"/>
                    <a:pt x="4305" y="10658"/>
                    <a:pt x="5793" y="10658"/>
                  </a:cubicBezTo>
                  <a:cubicBezTo>
                    <a:pt x="6514" y="10658"/>
                    <a:pt x="7284" y="10631"/>
                    <a:pt x="8081" y="10562"/>
                  </a:cubicBezTo>
                  <a:cubicBezTo>
                    <a:pt x="9142" y="10470"/>
                    <a:pt x="10142" y="10310"/>
                    <a:pt x="11081" y="10088"/>
                  </a:cubicBezTo>
                  <a:cubicBezTo>
                    <a:pt x="11287" y="10669"/>
                    <a:pt x="11485" y="11281"/>
                    <a:pt x="11671" y="11928"/>
                  </a:cubicBezTo>
                  <a:cubicBezTo>
                    <a:pt x="10698" y="12211"/>
                    <a:pt x="9693" y="12565"/>
                    <a:pt x="8656" y="12990"/>
                  </a:cubicBezTo>
                  <a:cubicBezTo>
                    <a:pt x="6423" y="13906"/>
                    <a:pt x="4601" y="14931"/>
                    <a:pt x="3585" y="15547"/>
                  </a:cubicBezTo>
                  <a:cubicBezTo>
                    <a:pt x="2685" y="14184"/>
                    <a:pt x="2160" y="12552"/>
                    <a:pt x="2160" y="10800"/>
                  </a:cubicBezTo>
                  <a:cubicBezTo>
                    <a:pt x="2160" y="10800"/>
                    <a:pt x="2160" y="10800"/>
                    <a:pt x="2160" y="10800"/>
                  </a:cubicBezTo>
                  <a:close/>
                  <a:moveTo>
                    <a:pt x="7253" y="2922"/>
                  </a:moveTo>
                  <a:cubicBezTo>
                    <a:pt x="7897" y="3727"/>
                    <a:pt x="9119" y="5437"/>
                    <a:pt x="10273" y="8054"/>
                  </a:cubicBezTo>
                  <a:cubicBezTo>
                    <a:pt x="7243" y="8704"/>
                    <a:pt x="4136" y="8489"/>
                    <a:pt x="2530" y="8298"/>
                  </a:cubicBezTo>
                  <a:cubicBezTo>
                    <a:pt x="3257" y="5901"/>
                    <a:pt x="4998" y="3941"/>
                    <a:pt x="7253" y="2922"/>
                  </a:cubicBezTo>
                  <a:cubicBezTo>
                    <a:pt x="7253" y="2922"/>
                    <a:pt x="7253" y="2922"/>
                    <a:pt x="7253" y="2922"/>
                  </a:cubicBezTo>
                  <a:close/>
                  <a:moveTo>
                    <a:pt x="10800" y="2160"/>
                  </a:moveTo>
                  <a:cubicBezTo>
                    <a:pt x="13021" y="2160"/>
                    <a:pt x="15049" y="3003"/>
                    <a:pt x="16581" y="4385"/>
                  </a:cubicBezTo>
                  <a:cubicBezTo>
                    <a:pt x="15509" y="5855"/>
                    <a:pt x="14008" y="6822"/>
                    <a:pt x="12365" y="7445"/>
                  </a:cubicBezTo>
                  <a:cubicBezTo>
                    <a:pt x="12091" y="6806"/>
                    <a:pt x="11817" y="6226"/>
                    <a:pt x="11555" y="5709"/>
                  </a:cubicBezTo>
                  <a:cubicBezTo>
                    <a:pt x="10795" y="4211"/>
                    <a:pt x="10048" y="3064"/>
                    <a:pt x="9466" y="2263"/>
                  </a:cubicBezTo>
                  <a:cubicBezTo>
                    <a:pt x="9901" y="2195"/>
                    <a:pt x="10346" y="2160"/>
                    <a:pt x="10800" y="2160"/>
                  </a:cubicBezTo>
                  <a:cubicBezTo>
                    <a:pt x="10800" y="2160"/>
                    <a:pt x="10800" y="2160"/>
                    <a:pt x="10800" y="2160"/>
                  </a:cubicBezTo>
                  <a:close/>
                  <a:moveTo>
                    <a:pt x="18834" y="3590"/>
                  </a:moveTo>
                  <a:lnTo>
                    <a:pt x="18682" y="3425"/>
                  </a:lnTo>
                  <a:cubicBezTo>
                    <a:pt x="16710" y="1318"/>
                    <a:pt x="13906" y="0"/>
                    <a:pt x="10800" y="0"/>
                  </a:cubicBezTo>
                  <a:cubicBezTo>
                    <a:pt x="9564" y="0"/>
                    <a:pt x="8376" y="209"/>
                    <a:pt x="7269" y="593"/>
                  </a:cubicBezTo>
                  <a:lnTo>
                    <a:pt x="7157" y="633"/>
                  </a:lnTo>
                  <a:cubicBezTo>
                    <a:pt x="3542" y="1932"/>
                    <a:pt x="814" y="5108"/>
                    <a:pt x="154" y="8980"/>
                  </a:cubicBezTo>
                  <a:cubicBezTo>
                    <a:pt x="153" y="8984"/>
                    <a:pt x="152" y="8988"/>
                    <a:pt x="152" y="8991"/>
                  </a:cubicBezTo>
                  <a:cubicBezTo>
                    <a:pt x="149" y="9004"/>
                    <a:pt x="148" y="9016"/>
                    <a:pt x="146" y="9028"/>
                  </a:cubicBezTo>
                  <a:cubicBezTo>
                    <a:pt x="51" y="9605"/>
                    <a:pt x="0" y="10197"/>
                    <a:pt x="0" y="10800"/>
                  </a:cubicBezTo>
                  <a:cubicBezTo>
                    <a:pt x="0" y="13375"/>
                    <a:pt x="906" y="15741"/>
                    <a:pt x="2416" y="17599"/>
                  </a:cubicBezTo>
                  <a:cubicBezTo>
                    <a:pt x="2417" y="17600"/>
                    <a:pt x="2541" y="17751"/>
                    <a:pt x="2541" y="17751"/>
                  </a:cubicBezTo>
                  <a:cubicBezTo>
                    <a:pt x="4524" y="20103"/>
                    <a:pt x="7490" y="21600"/>
                    <a:pt x="10800" y="21600"/>
                  </a:cubicBezTo>
                  <a:cubicBezTo>
                    <a:pt x="12051" y="21600"/>
                    <a:pt x="13252" y="21385"/>
                    <a:pt x="14370" y="20993"/>
                  </a:cubicBezTo>
                  <a:cubicBezTo>
                    <a:pt x="14400" y="20983"/>
                    <a:pt x="14429" y="20974"/>
                    <a:pt x="14457" y="20962"/>
                  </a:cubicBezTo>
                  <a:cubicBezTo>
                    <a:pt x="18004" y="19681"/>
                    <a:pt x="20694" y="16594"/>
                    <a:pt x="21411" y="12816"/>
                  </a:cubicBezTo>
                  <a:cubicBezTo>
                    <a:pt x="21412" y="12806"/>
                    <a:pt x="21414" y="12797"/>
                    <a:pt x="21416" y="12788"/>
                  </a:cubicBezTo>
                  <a:cubicBezTo>
                    <a:pt x="21536" y="12143"/>
                    <a:pt x="21600" y="11479"/>
                    <a:pt x="21600" y="10800"/>
                  </a:cubicBezTo>
                  <a:cubicBezTo>
                    <a:pt x="21600" y="8032"/>
                    <a:pt x="20553" y="5503"/>
                    <a:pt x="18834" y="3590"/>
                  </a:cubicBezTo>
                  <a:cubicBezTo>
                    <a:pt x="18834" y="3590"/>
                    <a:pt x="18834" y="3590"/>
                    <a:pt x="18834" y="3590"/>
                  </a:cubicBezTo>
                  <a:close/>
                </a:path>
              </a:pathLst>
            </a:custGeom>
            <a:solidFill>
              <a:schemeClr val="bg1"/>
            </a:solidFill>
            <a:ln w="12700">
              <a:miter lim="400000"/>
            </a:ln>
          </p:spPr>
          <p:txBody>
            <a:bodyPr lIns="38100" tIns="38100" rIns="38100" bIns="3810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Arial"/>
                <a:cs typeface="Arial"/>
                <a:sym typeface="Arial"/>
              </a:endParaRPr>
            </a:p>
          </p:txBody>
        </p:sp>
      </p:grpSp>
      <p:sp>
        <p:nvSpPr>
          <p:cNvPr id="11" name="Rectangle 10">
            <a:extLst>
              <a:ext uri="{FF2B5EF4-FFF2-40B4-BE49-F238E27FC236}">
                <a16:creationId xmlns:a16="http://schemas.microsoft.com/office/drawing/2014/main" id="{DE739AA3-A794-9F54-6A5A-CA2C7ED598BB}"/>
              </a:ext>
            </a:extLst>
          </p:cNvPr>
          <p:cNvSpPr/>
          <p:nvPr/>
        </p:nvSpPr>
        <p:spPr>
          <a:xfrm>
            <a:off x="1300694" y="2272374"/>
            <a:ext cx="5297771" cy="98634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800" b="1" i="0" u="none" strike="noStrike" kern="0" cap="none" spc="0" normalizeH="0" baseline="0" noProof="0" dirty="0">
                <a:ln>
                  <a:noFill/>
                </a:ln>
                <a:solidFill>
                  <a:srgbClr val="000000"/>
                </a:solidFill>
                <a:effectLst/>
                <a:uLnTx/>
                <a:uFillTx/>
                <a:latin typeface="Arial"/>
                <a:ea typeface="+mn-ea"/>
                <a:cs typeface="+mn-cs"/>
                <a:sym typeface="Arial"/>
              </a:rPr>
              <a:t>www.anubhavtrainings.com</a:t>
            </a:r>
          </a:p>
        </p:txBody>
      </p:sp>
      <p:sp>
        <p:nvSpPr>
          <p:cNvPr id="12" name="Right Triangle 11"/>
          <p:cNvSpPr/>
          <p:nvPr/>
        </p:nvSpPr>
        <p:spPr>
          <a:xfrm rot="19603165">
            <a:off x="394348" y="-1369124"/>
            <a:ext cx="4191287" cy="2738247"/>
          </a:xfrm>
          <a:prstGeom prst="r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solidFill>
                  <a:srgbClr val="00B050"/>
                </a:solidFill>
              </a:ln>
              <a:solidFill>
                <a:srgbClr val="00B050"/>
              </a:solidFill>
              <a:effectLst/>
              <a:uLnTx/>
              <a:uFillTx/>
              <a:latin typeface="Arial"/>
              <a:ea typeface="+mn-ea"/>
              <a:cs typeface="+mn-cs"/>
              <a:sym typeface="Arial"/>
            </a:endParaRPr>
          </a:p>
        </p:txBody>
      </p:sp>
      <p:sp>
        <p:nvSpPr>
          <p:cNvPr id="13" name="Right Triangle 12"/>
          <p:cNvSpPr/>
          <p:nvPr/>
        </p:nvSpPr>
        <p:spPr>
          <a:xfrm rot="16200000">
            <a:off x="6874209" y="1545491"/>
            <a:ext cx="4718460" cy="5910772"/>
          </a:xfrm>
          <a:prstGeom prst="r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solidFill>
                  <a:srgbClr val="00B050"/>
                </a:solidFill>
              </a:ln>
              <a:solidFill>
                <a:srgbClr val="00B050"/>
              </a:solidFill>
              <a:effectLst/>
              <a:uLnTx/>
              <a:uFillTx/>
              <a:latin typeface="Arial"/>
              <a:ea typeface="+mn-ea"/>
              <a:cs typeface="+mn-cs"/>
              <a:sym typeface="Arial"/>
            </a:endParaRPr>
          </a:p>
        </p:txBody>
      </p:sp>
      <p:sp>
        <p:nvSpPr>
          <p:cNvPr id="14" name="Minus 13"/>
          <p:cNvSpPr/>
          <p:nvPr/>
        </p:nvSpPr>
        <p:spPr>
          <a:xfrm rot="19276189">
            <a:off x="4275114" y="4157244"/>
            <a:ext cx="9864485" cy="472198"/>
          </a:xfrm>
          <a:prstGeom prst="mathMinus">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5"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Corben"/>
              <a:sym typeface="Corben"/>
            </a:endParaRPr>
          </a:p>
        </p:txBody>
      </p:sp>
      <p:pic>
        <p:nvPicPr>
          <p:cNvPr id="16"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7610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barn(inVertical)">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barn(inVertical)">
                                      <p:cBhvr>
                                        <p:cTn id="15" dur="5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barn(inVertical)">
                                      <p:cBhvr>
                                        <p:cTn id="2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11"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29488" y="2339447"/>
            <a:ext cx="9159332" cy="4517660"/>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1" y="892"/>
            <a:ext cx="12188825" cy="4876667"/>
          </a:xfrm>
        </p:spPr>
        <p:txBody>
          <a:bodyPr/>
          <a:lstStyle/>
          <a:p>
            <a:endParaRPr lang="en-US"/>
          </a:p>
        </p:txBody>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6" y="892"/>
            <a:ext cx="12185652" cy="487666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5" y="-9395"/>
            <a:ext cx="12184064" cy="4886954"/>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943"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568" y="5992010"/>
            <a:ext cx="3553364" cy="646163"/>
          </a:xfrm>
          <a:prstGeom prst="rect">
            <a:avLst/>
          </a:prstGeom>
        </p:spPr>
        <p:txBody>
          <a:bodyPr wrap="square">
            <a:spAutoFit/>
          </a:bodyPr>
          <a:lstStyle/>
          <a:p>
            <a:pPr marL="0" marR="0" lvl="0" indent="0" algn="l" defTabSz="913943" rtl="0" eaLnBrk="1" fontAlgn="auto" latinLnBrk="0" hangingPunct="1">
              <a:lnSpc>
                <a:spcPct val="100000"/>
              </a:lnSpc>
              <a:spcBef>
                <a:spcPts val="0"/>
              </a:spcBef>
              <a:spcAft>
                <a:spcPts val="0"/>
              </a:spcAft>
              <a:buClrTx/>
              <a:buSzTx/>
              <a:buFontTx/>
              <a:buNone/>
              <a:tabLst/>
              <a:defRPr/>
            </a:pPr>
            <a:r>
              <a:rPr kumimoji="0" lang="en-US" sz="1799"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3943" rtl="0" eaLnBrk="1" fontAlgn="auto" latinLnBrk="0" hangingPunct="1">
              <a:lnSpc>
                <a:spcPct val="100000"/>
              </a:lnSpc>
              <a:spcBef>
                <a:spcPts val="0"/>
              </a:spcBef>
              <a:spcAft>
                <a:spcPts val="0"/>
              </a:spcAft>
              <a:buClrTx/>
              <a:buSzTx/>
              <a:buFontTx/>
              <a:buNone/>
              <a:tabLst/>
              <a:defRPr/>
            </a:pPr>
            <a:r>
              <a:rPr kumimoji="0" lang="en-US" sz="1799"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78219" y="2926031"/>
            <a:ext cx="3229442" cy="276927"/>
          </a:xfrm>
          <a:prstGeom prst="rect">
            <a:avLst/>
          </a:prstGeom>
        </p:spPr>
        <p:txBody>
          <a:bodyPr wrap="square">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676" y="3113856"/>
            <a:ext cx="1801447" cy="646163"/>
          </a:xfrm>
          <a:prstGeom prst="rect">
            <a:avLst/>
          </a:prstGeom>
        </p:spPr>
        <p:txBody>
          <a:bodyPr wrap="square">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2399"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143" y="3113856"/>
            <a:ext cx="1801447" cy="646163"/>
          </a:xfrm>
          <a:prstGeom prst="rect">
            <a:avLst/>
          </a:prstGeom>
        </p:spPr>
        <p:txBody>
          <a:bodyPr wrap="square">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2399"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5429" y="3111497"/>
            <a:ext cx="1801447" cy="646163"/>
          </a:xfrm>
          <a:prstGeom prst="rect">
            <a:avLst/>
          </a:prstGeom>
        </p:spPr>
        <p:txBody>
          <a:bodyPr wrap="square">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2399"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127" y="2279841"/>
            <a:ext cx="640059" cy="640059"/>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5530" y="2272765"/>
            <a:ext cx="671928" cy="671928"/>
          </a:xfrm>
          <a:prstGeom prst="rect">
            <a:avLst/>
          </a:prstGeom>
        </p:spPr>
      </p:pic>
      <p:sp>
        <p:nvSpPr>
          <p:cNvPr id="48" name="Rectangle 47"/>
          <p:cNvSpPr/>
          <p:nvPr/>
        </p:nvSpPr>
        <p:spPr>
          <a:xfrm>
            <a:off x="632520" y="692233"/>
            <a:ext cx="6570959" cy="1138476"/>
          </a:xfrm>
          <a:prstGeom prst="rect">
            <a:avLst/>
          </a:prstGeom>
        </p:spPr>
        <p:txBody>
          <a:bodyPr wrap="square">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999"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999"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 </a:t>
            </a:r>
            <a:r>
              <a:rPr kumimoji="0" lang="en-US" sz="2799" b="1" i="0" u="none" strike="noStrike" kern="1200" cap="none" spc="0" normalizeH="0" baseline="0" noProof="0" dirty="0">
                <a:ln>
                  <a:noFill/>
                </a:ln>
                <a:solidFill>
                  <a:srgbClr val="2AC6D1">
                    <a:lumMod val="40000"/>
                    <a:lumOff val="60000"/>
                  </a:srgbClr>
                </a:solidFill>
                <a:effectLst/>
                <a:uLnTx/>
                <a:uFillTx/>
                <a:latin typeface="Arial" panose="020B0604020202020204" pitchFamily="34" charset="0"/>
                <a:ea typeface="+mn-ea"/>
                <a:cs typeface="Arial" panose="020B0604020202020204" pitchFamily="34" charset="0"/>
              </a:rPr>
              <a:t>#FutureReady </a:t>
            </a:r>
          </a:p>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999"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569" y="4998498"/>
            <a:ext cx="3900557" cy="892320"/>
          </a:xfrm>
          <a:prstGeom prst="rect">
            <a:avLst/>
          </a:prstGeom>
        </p:spPr>
        <p:txBody>
          <a:bodyPr wrap="square">
            <a:spAutoFit/>
          </a:bodyPr>
          <a:lstStyle/>
          <a:p>
            <a:pPr marL="0" marR="0" lvl="0" indent="0" algn="l" defTabSz="914126" rtl="0" eaLnBrk="1" fontAlgn="auto" latinLnBrk="0" hangingPunct="1">
              <a:lnSpc>
                <a:spcPct val="100000"/>
              </a:lnSpc>
              <a:spcBef>
                <a:spcPts val="0"/>
              </a:spcBef>
              <a:spcAft>
                <a:spcPts val="0"/>
              </a:spcAft>
              <a:buClrTx/>
              <a:buSzTx/>
              <a:buFontTx/>
              <a:buNone/>
              <a:tabLst/>
              <a:defRPr/>
            </a:pPr>
            <a:r>
              <a:rPr kumimoji="0" lang="en-US" sz="1999"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126"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1451" y="2194693"/>
            <a:ext cx="851865" cy="851865"/>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7598" y="3369121"/>
            <a:ext cx="5611184" cy="3380860"/>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2569" y="5574754"/>
            <a:ext cx="2196235" cy="54735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extLst>
              <a:ext uri="{FF2B5EF4-FFF2-40B4-BE49-F238E27FC236}">
                <a16:creationId xmlns:a16="http://schemas.microsoft.com/office/drawing/2014/main" id="{B7D41E04-1B35-BD4F-8B37-C6CC88C6B995}"/>
              </a:ext>
            </a:extLst>
          </p:cNvPr>
          <p:cNvSpPr/>
          <p:nvPr/>
        </p:nvSpPr>
        <p:spPr>
          <a:xfrm>
            <a:off x="4399734" y="5490332"/>
            <a:ext cx="2196235" cy="547351"/>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2969" y="5590298"/>
            <a:ext cx="1466686" cy="369236"/>
          </a:xfrm>
          <a:prstGeom prst="rect">
            <a:avLst/>
          </a:prstGeom>
        </p:spPr>
        <p:txBody>
          <a:bodyPr wrap="none">
            <a:spAutoFit/>
          </a:bodyPr>
          <a:lstStyle/>
          <a:p>
            <a:pPr marL="0" marR="0" lvl="0" indent="0" algn="l" defTabSz="914126" rtl="0" eaLnBrk="1" fontAlgn="auto" latinLnBrk="0" hangingPunct="1">
              <a:lnSpc>
                <a:spcPct val="100000"/>
              </a:lnSpc>
              <a:spcBef>
                <a:spcPts val="0"/>
              </a:spcBef>
              <a:spcAft>
                <a:spcPts val="0"/>
              </a:spcAft>
              <a:buClrTx/>
              <a:buSzTx/>
              <a:buFontTx/>
              <a:buNone/>
              <a:tabLst/>
              <a:defRPr/>
            </a:pPr>
            <a:r>
              <a:rPr kumimoji="0" lang="en-US" sz="1799"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799"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4">
            <a:extLst>
              <a:ext uri="{FF2B5EF4-FFF2-40B4-BE49-F238E27FC236}">
                <a16:creationId xmlns:a16="http://schemas.microsoft.com/office/drawing/2014/main" id="{42A5B84E-0F13-E020-C1B3-A338EB41685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482236" y="444130"/>
            <a:ext cx="2323495" cy="22949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5602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27"/>
        <p:cNvGrpSpPr/>
        <p:nvPr/>
      </p:nvGrpSpPr>
      <p:grpSpPr>
        <a:xfrm>
          <a:off x="0" y="0"/>
          <a:ext cx="0" cy="0"/>
          <a:chOff x="0" y="0"/>
          <a:chExt cx="0" cy="0"/>
        </a:xfrm>
      </p:grpSpPr>
      <p:pic>
        <p:nvPicPr>
          <p:cNvPr id="1128" name="Google Shape;1128;p41" descr="Evolution of the ABAP Programming Model | SAP Blogs"/>
          <p:cNvPicPr preferRelativeResize="0"/>
          <p:nvPr/>
        </p:nvPicPr>
        <p:blipFill rotWithShape="1">
          <a:blip r:embed="rId3">
            <a:alphaModFix/>
          </a:blip>
          <a:srcRect t="10345" b="4325"/>
          <a:stretch/>
        </p:blipFill>
        <p:spPr>
          <a:xfrm>
            <a:off x="618692" y="1269322"/>
            <a:ext cx="10874914" cy="5111237"/>
          </a:xfrm>
          <a:prstGeom prst="rect">
            <a:avLst/>
          </a:prstGeom>
          <a:noFill/>
          <a:ln>
            <a:noFill/>
          </a:ln>
        </p:spPr>
      </p:pic>
      <p:sp>
        <p:nvSpPr>
          <p:cNvPr id="1129" name="Google Shape;1129;p41"/>
          <p:cNvSpPr txBox="1">
            <a:spLocks noGrp="1"/>
          </p:cNvSpPr>
          <p:nvPr>
            <p:ph type="title"/>
          </p:nvPr>
        </p:nvSpPr>
        <p:spPr>
          <a:xfrm>
            <a:off x="191296" y="261474"/>
            <a:ext cx="10967086" cy="710896"/>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300"/>
              <a:buFont typeface="Corben"/>
              <a:buNone/>
            </a:pPr>
            <a:r>
              <a:rPr lang="en-US" sz="3600" dirty="0">
                <a:solidFill>
                  <a:srgbClr val="FFC000"/>
                </a:solidFill>
                <a:latin typeface="Cooper Black" panose="0208090404030B020404" pitchFamily="18" charset="0"/>
                <a:ea typeface="Corben"/>
                <a:cs typeface="Corben"/>
                <a:sym typeface="Corben"/>
              </a:rPr>
              <a:t>Evolution of ABAP Programming Model</a:t>
            </a:r>
            <a:endParaRPr sz="3600" dirty="0">
              <a:solidFill>
                <a:srgbClr val="FFC000"/>
              </a:solidFill>
              <a:latin typeface="Cooper Black" panose="0208090404030B020404" pitchFamily="18" charset="0"/>
            </a:endParaRPr>
          </a:p>
        </p:txBody>
      </p:sp>
      <p:sp>
        <p:nvSpPr>
          <p:cNvPr id="6" name="Google Shape;552;p2"/>
          <p:cNvSpPr txBox="1"/>
          <p:nvPr/>
        </p:nvSpPr>
        <p:spPr>
          <a:xfrm>
            <a:off x="9527526" y="6551489"/>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75C042"/>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75C042"/>
              </a:solidFill>
              <a:effectLst/>
              <a:uLnTx/>
              <a:uFillTx/>
              <a:latin typeface="Cambria" panose="02040503050406030204" pitchFamily="18" charset="0"/>
              <a:ea typeface="Cambria" panose="02040503050406030204" pitchFamily="18" charset="0"/>
              <a:cs typeface="Corben"/>
              <a:sym typeface="Corben"/>
            </a:endParaRPr>
          </a:p>
        </p:txBody>
      </p:sp>
      <p:pic>
        <p:nvPicPr>
          <p:cNvPr id="7"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128"/>
                                        </p:tgtEl>
                                        <p:attrNameLst>
                                          <p:attrName>style.visibility</p:attrName>
                                        </p:attrNameLst>
                                      </p:cBhvr>
                                      <p:to>
                                        <p:strVal val="visible"/>
                                      </p:to>
                                    </p:set>
                                    <p:animEffect transition="in" filter="barn(inVertical)">
                                      <p:cBhvr>
                                        <p:cTn id="7" dur="500"/>
                                        <p:tgtEl>
                                          <p:spTgt spid="11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35"/>
        <p:cNvGrpSpPr/>
        <p:nvPr/>
      </p:nvGrpSpPr>
      <p:grpSpPr>
        <a:xfrm>
          <a:off x="0" y="0"/>
          <a:ext cx="0" cy="0"/>
          <a:chOff x="0" y="0"/>
          <a:chExt cx="0" cy="0"/>
        </a:xfrm>
      </p:grpSpPr>
      <p:sp>
        <p:nvSpPr>
          <p:cNvPr id="1136" name="Google Shape;1136;p42"/>
          <p:cNvSpPr txBox="1">
            <a:spLocks noGrp="1"/>
          </p:cNvSpPr>
          <p:nvPr>
            <p:ph type="title"/>
          </p:nvPr>
        </p:nvSpPr>
        <p:spPr>
          <a:xfrm>
            <a:off x="16385" y="894"/>
            <a:ext cx="10967086" cy="710896"/>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3500"/>
              <a:buFont typeface="Corben"/>
              <a:buNone/>
            </a:pPr>
            <a:r>
              <a:rPr lang="en-US" dirty="0">
                <a:solidFill>
                  <a:srgbClr val="FFC000"/>
                </a:solidFill>
                <a:latin typeface="Cooper Black" panose="0208090404030B020404" pitchFamily="18" charset="0"/>
                <a:ea typeface="Corben"/>
                <a:cs typeface="Corben"/>
                <a:sym typeface="Corben"/>
              </a:rPr>
              <a:t>Restful ABAP Programming</a:t>
            </a:r>
            <a:endParaRPr dirty="0">
              <a:solidFill>
                <a:srgbClr val="FFC000"/>
              </a:solidFill>
              <a:latin typeface="Cooper Black" panose="0208090404030B020404" pitchFamily="18" charset="0"/>
            </a:endParaRPr>
          </a:p>
        </p:txBody>
      </p:sp>
      <p:pic>
        <p:nvPicPr>
          <p:cNvPr id="1139" name="Google Shape;1139;p42" descr="C:\Users\Anubhav\AppData\Local\Temp\SNAGHTMLb41d92c.PNG"/>
          <p:cNvPicPr preferRelativeResize="0"/>
          <p:nvPr/>
        </p:nvPicPr>
        <p:blipFill rotWithShape="1">
          <a:blip r:embed="rId3">
            <a:alphaModFix/>
          </a:blip>
          <a:srcRect/>
          <a:stretch/>
        </p:blipFill>
        <p:spPr>
          <a:xfrm>
            <a:off x="263283" y="699897"/>
            <a:ext cx="10657639" cy="5882661"/>
          </a:xfrm>
          <a:prstGeom prst="rect">
            <a:avLst/>
          </a:prstGeom>
          <a:noFill/>
          <a:ln>
            <a:noFill/>
          </a:ln>
        </p:spPr>
      </p:pic>
      <p:sp>
        <p:nvSpPr>
          <p:cNvPr id="6" name="Google Shape;552;p2"/>
          <p:cNvSpPr txBox="1"/>
          <p:nvPr/>
        </p:nvSpPr>
        <p:spPr>
          <a:xfrm>
            <a:off x="9527526" y="6551489"/>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75C042"/>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75C042"/>
              </a:solidFill>
              <a:effectLst/>
              <a:uLnTx/>
              <a:uFillTx/>
              <a:latin typeface="Cambria" panose="02040503050406030204" pitchFamily="18" charset="0"/>
              <a:ea typeface="Cambria" panose="02040503050406030204" pitchFamily="18" charset="0"/>
              <a:cs typeface="Corben"/>
              <a:sym typeface="Corben"/>
            </a:endParaRPr>
          </a:p>
        </p:txBody>
      </p:sp>
      <p:pic>
        <p:nvPicPr>
          <p:cNvPr id="7"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139"/>
                                        </p:tgtEl>
                                        <p:attrNameLst>
                                          <p:attrName>style.visibility</p:attrName>
                                        </p:attrNameLst>
                                      </p:cBhvr>
                                      <p:to>
                                        <p:strVal val="visible"/>
                                      </p:to>
                                    </p:set>
                                    <p:animEffect transition="in" filter="barn(inVertical)">
                                      <p:cBhvr>
                                        <p:cTn id="7" dur="500"/>
                                        <p:tgtEl>
                                          <p:spTgt spid="11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43"/>
        <p:cNvGrpSpPr/>
        <p:nvPr/>
      </p:nvGrpSpPr>
      <p:grpSpPr>
        <a:xfrm>
          <a:off x="0" y="0"/>
          <a:ext cx="0" cy="0"/>
          <a:chOff x="0" y="0"/>
          <a:chExt cx="0" cy="0"/>
        </a:xfrm>
      </p:grpSpPr>
      <p:sp>
        <p:nvSpPr>
          <p:cNvPr id="1144" name="Google Shape;1144;p43"/>
          <p:cNvSpPr txBox="1">
            <a:spLocks noGrp="1"/>
          </p:cNvSpPr>
          <p:nvPr>
            <p:ph type="title"/>
          </p:nvPr>
        </p:nvSpPr>
        <p:spPr>
          <a:xfrm>
            <a:off x="191296" y="166653"/>
            <a:ext cx="10967086" cy="710896"/>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3500"/>
              <a:buFont typeface="Corben"/>
              <a:buNone/>
            </a:pPr>
            <a:r>
              <a:rPr lang="en-US" dirty="0">
                <a:solidFill>
                  <a:srgbClr val="FFC000"/>
                </a:solidFill>
                <a:latin typeface="Cooper Black" panose="0208090404030B020404" pitchFamily="18" charset="0"/>
                <a:ea typeface="Corben"/>
                <a:cs typeface="Corben"/>
                <a:sym typeface="Corben"/>
              </a:rPr>
              <a:t>Restful ABAP Programming</a:t>
            </a:r>
            <a:endParaRPr dirty="0">
              <a:solidFill>
                <a:srgbClr val="FFC000"/>
              </a:solidFill>
              <a:latin typeface="Cooper Black" panose="0208090404030B020404" pitchFamily="18" charset="0"/>
            </a:endParaRPr>
          </a:p>
        </p:txBody>
      </p:sp>
      <p:sp>
        <p:nvSpPr>
          <p:cNvPr id="1147" name="Google Shape;1147;p43"/>
          <p:cNvSpPr/>
          <p:nvPr/>
        </p:nvSpPr>
        <p:spPr>
          <a:xfrm>
            <a:off x="265715" y="963321"/>
            <a:ext cx="11661345" cy="1754326"/>
          </a:xfrm>
          <a:prstGeom prst="rect">
            <a:avLst/>
          </a:prstGeom>
          <a:noFill/>
          <a:ln>
            <a:noFill/>
          </a:ln>
        </p:spPr>
        <p:txBody>
          <a:bodyPr spcFirstLastPara="1" wrap="square" lIns="91425" tIns="45700" rIns="91425" bIns="45700" anchor="t" anchorCtr="0">
            <a:spAutoFit/>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The ABAP RAP (Restful Application Programming) Model defines the architecture for efficient application development for HANA optimized ABAP applications. It supports development of</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Greenfield applications – A completely new application from scratch</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Brownfield applications – A new/extension of application using OLD code</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It is based on proven technologies and frameworks such as CDS entities to define semantically rich data model and service model infrastructure for creating and binding OData services for different use cases e.g. Fiori App, </a:t>
            </a:r>
            <a:r>
              <a:rPr kumimoji="0" lang="en-US" sz="1800" b="0" i="0" u="none" strike="noStrike" kern="0" cap="none" spc="0" normalizeH="0" baseline="0" noProof="0" dirty="0" err="1">
                <a:ln>
                  <a:noFill/>
                </a:ln>
                <a:solidFill>
                  <a:srgbClr val="000000"/>
                </a:solidFill>
                <a:effectLst/>
                <a:uLnTx/>
                <a:uFillTx/>
                <a:latin typeface="Calibri"/>
                <a:ea typeface="Calibri"/>
                <a:cs typeface="Calibri"/>
                <a:sym typeface="Calibri"/>
              </a:rPr>
              <a:t>WebAPI</a:t>
            </a: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 </a:t>
            </a:r>
            <a:r>
              <a:rPr kumimoji="0" lang="en-US" sz="1800" b="0" i="0" u="none" strike="noStrike" kern="0" cap="none" spc="0" normalizeH="0" baseline="0" noProof="0" dirty="0" err="1">
                <a:ln>
                  <a:noFill/>
                </a:ln>
                <a:solidFill>
                  <a:srgbClr val="000000"/>
                </a:solidFill>
                <a:effectLst/>
                <a:uLnTx/>
                <a:uFillTx/>
                <a:latin typeface="Calibri"/>
                <a:ea typeface="Calibri"/>
                <a:cs typeface="Calibri"/>
                <a:sym typeface="Calibri"/>
              </a:rPr>
              <a:t>InA</a:t>
            </a: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p:txBody>
      </p:sp>
      <p:sp>
        <p:nvSpPr>
          <p:cNvPr id="6" name="Google Shape;552;p2"/>
          <p:cNvSpPr txBox="1"/>
          <p:nvPr/>
        </p:nvSpPr>
        <p:spPr>
          <a:xfrm>
            <a:off x="9527526" y="6551489"/>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75C042"/>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75C042"/>
              </a:solidFill>
              <a:effectLst/>
              <a:uLnTx/>
              <a:uFillTx/>
              <a:latin typeface="Cambria" panose="02040503050406030204" pitchFamily="18" charset="0"/>
              <a:ea typeface="Cambria" panose="02040503050406030204" pitchFamily="18" charset="0"/>
              <a:cs typeface="Corben"/>
              <a:sym typeface="Corben"/>
            </a:endParaRPr>
          </a:p>
        </p:txBody>
      </p:sp>
      <p:pic>
        <p:nvPicPr>
          <p:cNvPr id="7"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147"/>
                                        </p:tgtEl>
                                        <p:attrNameLst>
                                          <p:attrName>style.visibility</p:attrName>
                                        </p:attrNameLst>
                                      </p:cBhvr>
                                      <p:to>
                                        <p:strVal val="visible"/>
                                      </p:to>
                                    </p:set>
                                    <p:animEffect transition="in" filter="barn(inVertical)">
                                      <p:cBhvr>
                                        <p:cTn id="7" dur="500"/>
                                        <p:tgtEl>
                                          <p:spTgt spid="11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51"/>
        <p:cNvGrpSpPr/>
        <p:nvPr/>
      </p:nvGrpSpPr>
      <p:grpSpPr>
        <a:xfrm>
          <a:off x="0" y="0"/>
          <a:ext cx="0" cy="0"/>
          <a:chOff x="0" y="0"/>
          <a:chExt cx="0" cy="0"/>
        </a:xfrm>
      </p:grpSpPr>
      <p:sp>
        <p:nvSpPr>
          <p:cNvPr id="1153" name="Google Shape;1153;p44"/>
          <p:cNvSpPr txBox="1"/>
          <p:nvPr/>
        </p:nvSpPr>
        <p:spPr>
          <a:xfrm>
            <a:off x="191293" y="728002"/>
            <a:ext cx="11806237" cy="2308324"/>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CDS entities – To develop our RAP BO (Business Object)</a:t>
            </a:r>
            <a:endParaRPr dirty="0"/>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Business Object here is a TREE data structure which is composed of multiple nodes (parent, child), The tree starts from a </a:t>
            </a:r>
            <a:r>
              <a:rPr lang="en-US" sz="1800" b="1" dirty="0">
                <a:solidFill>
                  <a:schemeClr val="dk1"/>
                </a:solidFill>
                <a:latin typeface="Calibri"/>
                <a:ea typeface="Calibri"/>
                <a:cs typeface="Calibri"/>
                <a:sym typeface="Calibri"/>
              </a:rPr>
              <a:t>root node. </a:t>
            </a:r>
            <a:endParaRPr sz="1800" dirty="0">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Once the business object is ready, we define the behavior of the business object like can this object be created, updated, deleted. Business object is a static structure (like a class) and the records of actual data is the instance of BO (object of a class).</a:t>
            </a:r>
            <a:endParaRPr dirty="0"/>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Finally we can create service definition and service binding</a:t>
            </a:r>
            <a:endParaRPr dirty="0"/>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UI layer to consume the service to build application.</a:t>
            </a:r>
            <a:endParaRPr sz="1800" dirty="0">
              <a:solidFill>
                <a:schemeClr val="dk1"/>
              </a:solidFill>
              <a:latin typeface="Calibri"/>
              <a:ea typeface="Calibri"/>
              <a:cs typeface="Calibri"/>
              <a:sym typeface="Calibri"/>
            </a:endParaRPr>
          </a:p>
        </p:txBody>
      </p:sp>
      <p:sp>
        <p:nvSpPr>
          <p:cNvPr id="1154" name="Google Shape;1154;p44"/>
          <p:cNvSpPr txBox="1"/>
          <p:nvPr/>
        </p:nvSpPr>
        <p:spPr>
          <a:xfrm>
            <a:off x="191294" y="895"/>
            <a:ext cx="11231710" cy="64616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a:solidFill>
                  <a:srgbClr val="FFC000"/>
                </a:solidFill>
                <a:latin typeface="Cooper Black" panose="0208090404030B020404" pitchFamily="18" charset="0"/>
                <a:ea typeface="Corben"/>
                <a:cs typeface="Corben"/>
                <a:sym typeface="Corben"/>
              </a:rPr>
              <a:t>Components in RAP app – Technical Level</a:t>
            </a:r>
            <a:endParaRPr sz="3599" dirty="0">
              <a:solidFill>
                <a:srgbClr val="FFC000"/>
              </a:solidFill>
              <a:latin typeface="Cooper Black" panose="0208090404030B020404" pitchFamily="18" charset="0"/>
              <a:ea typeface="Corben"/>
              <a:cs typeface="Corben"/>
              <a:sym typeface="Corben"/>
            </a:endParaRPr>
          </a:p>
        </p:txBody>
      </p:sp>
      <p:sp>
        <p:nvSpPr>
          <p:cNvPr id="5"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pic>
        <p:nvPicPr>
          <p:cNvPr id="6"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60"/>
        <p:cNvGrpSpPr/>
        <p:nvPr/>
      </p:nvGrpSpPr>
      <p:grpSpPr>
        <a:xfrm>
          <a:off x="0" y="0"/>
          <a:ext cx="0" cy="0"/>
          <a:chOff x="0" y="0"/>
          <a:chExt cx="0" cy="0"/>
        </a:xfrm>
      </p:grpSpPr>
      <p:sp>
        <p:nvSpPr>
          <p:cNvPr id="1162" name="Google Shape;1162;p45"/>
          <p:cNvSpPr txBox="1"/>
          <p:nvPr/>
        </p:nvSpPr>
        <p:spPr>
          <a:xfrm>
            <a:off x="191294" y="895"/>
            <a:ext cx="11231710" cy="64620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a:solidFill>
                  <a:srgbClr val="FFC000"/>
                </a:solidFill>
                <a:latin typeface="Cooper Black" panose="0208090404030B020404" pitchFamily="18" charset="0"/>
                <a:ea typeface="Corben"/>
                <a:cs typeface="Corben"/>
                <a:sym typeface="Corben"/>
              </a:rPr>
              <a:t>Development Approach</a:t>
            </a:r>
            <a:endParaRPr sz="3599" dirty="0">
              <a:solidFill>
                <a:srgbClr val="FFC000"/>
              </a:solidFill>
              <a:latin typeface="Cooper Black" panose="0208090404030B020404" pitchFamily="18" charset="0"/>
              <a:ea typeface="Corben"/>
              <a:cs typeface="Corben"/>
              <a:sym typeface="Corben"/>
            </a:endParaRPr>
          </a:p>
        </p:txBody>
      </p:sp>
      <p:sp>
        <p:nvSpPr>
          <p:cNvPr id="1165" name="Google Shape;1165;p45"/>
          <p:cNvSpPr/>
          <p:nvPr/>
        </p:nvSpPr>
        <p:spPr>
          <a:xfrm>
            <a:off x="837828" y="5805264"/>
            <a:ext cx="10863274" cy="685780"/>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lt1"/>
                </a:solidFill>
                <a:latin typeface="Calibri"/>
                <a:ea typeface="Calibri"/>
                <a:cs typeface="Calibri"/>
                <a:sym typeface="Calibri"/>
              </a:rPr>
              <a:t>SE11 – Data Dictionary – Tables, Views, Data Elements, Domains, LO, MC…</a:t>
            </a:r>
            <a:endParaRPr/>
          </a:p>
        </p:txBody>
      </p:sp>
      <p:sp>
        <p:nvSpPr>
          <p:cNvPr id="1166" name="Google Shape;1166;p45"/>
          <p:cNvSpPr/>
          <p:nvPr/>
        </p:nvSpPr>
        <p:spPr>
          <a:xfrm>
            <a:off x="824939" y="4846890"/>
            <a:ext cx="10863274" cy="854032"/>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lt1"/>
                </a:solidFill>
                <a:latin typeface="Calibri"/>
                <a:ea typeface="Calibri"/>
                <a:cs typeface="Calibri"/>
                <a:sym typeface="Calibri"/>
              </a:rPr>
              <a:t>Database Layer – (function modules and classes to interact with database)</a:t>
            </a:r>
            <a:endParaRPr/>
          </a:p>
          <a:p>
            <a:pPr marL="0" marR="0" lvl="0" indent="0" algn="ctr" rtl="0">
              <a:spcBef>
                <a:spcPts val="0"/>
              </a:spcBef>
              <a:spcAft>
                <a:spcPts val="0"/>
              </a:spcAft>
              <a:buNone/>
            </a:pPr>
            <a:r>
              <a:rPr lang="en-US" sz="2400">
                <a:solidFill>
                  <a:schemeClr val="lt1"/>
                </a:solidFill>
                <a:latin typeface="Calibri"/>
                <a:ea typeface="Calibri"/>
                <a:cs typeface="Calibri"/>
                <a:sym typeface="Calibri"/>
              </a:rPr>
              <a:t>LUW, Update FM, BAPIs – SELECT INSERT MODIFY UPDATE DELETE, EQ, DQ</a:t>
            </a:r>
            <a:endParaRPr/>
          </a:p>
        </p:txBody>
      </p:sp>
      <p:sp>
        <p:nvSpPr>
          <p:cNvPr id="1167" name="Google Shape;1167;p45"/>
          <p:cNvSpPr/>
          <p:nvPr/>
        </p:nvSpPr>
        <p:spPr>
          <a:xfrm>
            <a:off x="837828" y="4143457"/>
            <a:ext cx="10863274" cy="577117"/>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lt1"/>
                </a:solidFill>
                <a:latin typeface="Calibri"/>
                <a:ea typeface="Calibri"/>
                <a:cs typeface="Calibri"/>
                <a:sym typeface="Calibri"/>
              </a:rPr>
              <a:t>Customizing layer (SPRO, SM30)</a:t>
            </a:r>
            <a:endParaRPr/>
          </a:p>
        </p:txBody>
      </p:sp>
      <p:sp>
        <p:nvSpPr>
          <p:cNvPr id="1168" name="Google Shape;1168;p45"/>
          <p:cNvSpPr/>
          <p:nvPr/>
        </p:nvSpPr>
        <p:spPr>
          <a:xfrm>
            <a:off x="837828" y="2735330"/>
            <a:ext cx="10863274" cy="1281811"/>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lt1"/>
                </a:solidFill>
                <a:latin typeface="Calibri"/>
                <a:ea typeface="Calibri"/>
                <a:cs typeface="Calibri"/>
                <a:sym typeface="Calibri"/>
              </a:rPr>
              <a:t>API Layer</a:t>
            </a:r>
            <a:endParaRPr/>
          </a:p>
          <a:p>
            <a:pPr marL="0" marR="0" lvl="0" indent="0" algn="ctr" rtl="0">
              <a:spcBef>
                <a:spcPts val="0"/>
              </a:spcBef>
              <a:spcAft>
                <a:spcPts val="0"/>
              </a:spcAft>
              <a:buNone/>
            </a:pPr>
            <a:r>
              <a:rPr lang="en-US" sz="2400">
                <a:solidFill>
                  <a:schemeClr val="lt1"/>
                </a:solidFill>
                <a:latin typeface="Calibri"/>
                <a:ea typeface="Calibri"/>
                <a:cs typeface="Calibri"/>
                <a:sym typeface="Calibri"/>
              </a:rPr>
              <a:t>Business logic, Data validations, Lock Unlock, Sync. Points, Branches, Manipulation logic, data flow logic, processing logic - RICEF</a:t>
            </a:r>
            <a:endParaRPr/>
          </a:p>
        </p:txBody>
      </p:sp>
      <p:sp>
        <p:nvSpPr>
          <p:cNvPr id="1169" name="Google Shape;1169;p45"/>
          <p:cNvSpPr/>
          <p:nvPr/>
        </p:nvSpPr>
        <p:spPr>
          <a:xfrm>
            <a:off x="837828" y="1799226"/>
            <a:ext cx="10863274" cy="831762"/>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lt1"/>
                </a:solidFill>
                <a:latin typeface="Calibri"/>
                <a:ea typeface="Calibri"/>
                <a:cs typeface="Calibri"/>
                <a:sym typeface="Calibri"/>
              </a:rPr>
              <a:t>Service layer (expose data over HTTP/HTTPS protocol) – OData Services (V2, V4)</a:t>
            </a:r>
            <a:endParaRPr/>
          </a:p>
          <a:p>
            <a:pPr marL="0" marR="0" lvl="0" indent="0" algn="ctr" rtl="0">
              <a:spcBef>
                <a:spcPts val="0"/>
              </a:spcBef>
              <a:spcAft>
                <a:spcPts val="0"/>
              </a:spcAft>
              <a:buNone/>
            </a:pPr>
            <a:r>
              <a:rPr lang="en-US" sz="2400">
                <a:solidFill>
                  <a:schemeClr val="lt1"/>
                </a:solidFill>
                <a:latin typeface="Calibri"/>
                <a:ea typeface="Calibri"/>
                <a:cs typeface="Calibri"/>
                <a:sym typeface="Calibri"/>
              </a:rPr>
              <a:t>SEGW, SADL, @OData, Serv. Definition and Binding</a:t>
            </a:r>
            <a:endParaRPr/>
          </a:p>
        </p:txBody>
      </p:sp>
      <p:sp>
        <p:nvSpPr>
          <p:cNvPr id="1170" name="Google Shape;1170;p45"/>
          <p:cNvSpPr/>
          <p:nvPr/>
        </p:nvSpPr>
        <p:spPr>
          <a:xfrm>
            <a:off x="837828" y="714536"/>
            <a:ext cx="4968552" cy="980348"/>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lt1"/>
                </a:solidFill>
                <a:latin typeface="Calibri"/>
                <a:ea typeface="Calibri"/>
                <a:cs typeface="Calibri"/>
                <a:sym typeface="Calibri"/>
              </a:rPr>
              <a:t>Application UI (Fiori Apps)</a:t>
            </a:r>
            <a:endParaRPr/>
          </a:p>
          <a:p>
            <a:pPr marL="0" marR="0" lvl="0" indent="0" algn="ctr" rtl="0">
              <a:spcBef>
                <a:spcPts val="0"/>
              </a:spcBef>
              <a:spcAft>
                <a:spcPts val="0"/>
              </a:spcAft>
              <a:buNone/>
            </a:pPr>
            <a:r>
              <a:rPr lang="en-US" sz="2400">
                <a:solidFill>
                  <a:schemeClr val="lt1"/>
                </a:solidFill>
                <a:latin typeface="Calibri"/>
                <a:ea typeface="Calibri"/>
                <a:cs typeface="Calibri"/>
                <a:sym typeface="Calibri"/>
              </a:rPr>
              <a:t>Transactional | Analytical | Factsheet</a:t>
            </a:r>
            <a:endParaRPr/>
          </a:p>
        </p:txBody>
      </p:sp>
      <p:sp>
        <p:nvSpPr>
          <p:cNvPr id="1171" name="Google Shape;1171;p45"/>
          <p:cNvSpPr/>
          <p:nvPr/>
        </p:nvSpPr>
        <p:spPr>
          <a:xfrm>
            <a:off x="5878388" y="710866"/>
            <a:ext cx="3312368" cy="980348"/>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lt1"/>
                </a:solidFill>
                <a:latin typeface="Calibri"/>
                <a:ea typeface="Calibri"/>
                <a:cs typeface="Calibri"/>
                <a:sym typeface="Calibri"/>
              </a:rPr>
              <a:t>Analytical Tools</a:t>
            </a:r>
            <a:endParaRPr/>
          </a:p>
          <a:p>
            <a:pPr marL="0" marR="0" lvl="0" indent="0" algn="ctr" rtl="0">
              <a:spcBef>
                <a:spcPts val="0"/>
              </a:spcBef>
              <a:spcAft>
                <a:spcPts val="0"/>
              </a:spcAft>
              <a:buNone/>
            </a:pPr>
            <a:r>
              <a:rPr lang="en-US" sz="2400">
                <a:solidFill>
                  <a:schemeClr val="lt1"/>
                </a:solidFill>
                <a:latin typeface="Calibri"/>
                <a:ea typeface="Calibri"/>
                <a:cs typeface="Calibri"/>
                <a:sym typeface="Calibri"/>
              </a:rPr>
              <a:t>Excel | SAC | Other..</a:t>
            </a:r>
            <a:endParaRPr/>
          </a:p>
        </p:txBody>
      </p:sp>
      <p:sp>
        <p:nvSpPr>
          <p:cNvPr id="1172" name="Google Shape;1172;p45"/>
          <p:cNvSpPr/>
          <p:nvPr/>
        </p:nvSpPr>
        <p:spPr>
          <a:xfrm>
            <a:off x="9335699" y="700015"/>
            <a:ext cx="2387066" cy="980348"/>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lt1"/>
                </a:solidFill>
                <a:latin typeface="Calibri"/>
                <a:ea typeface="Calibri"/>
                <a:cs typeface="Calibri"/>
                <a:sym typeface="Calibri"/>
              </a:rPr>
              <a:t>Third Party</a:t>
            </a:r>
            <a:endParaRPr/>
          </a:p>
          <a:p>
            <a:pPr marL="0" marR="0" lvl="0" indent="0" algn="ctr" rtl="0">
              <a:spcBef>
                <a:spcPts val="0"/>
              </a:spcBef>
              <a:spcAft>
                <a:spcPts val="0"/>
              </a:spcAft>
              <a:buNone/>
            </a:pPr>
            <a:r>
              <a:rPr lang="en-US" sz="2400">
                <a:solidFill>
                  <a:schemeClr val="lt1"/>
                </a:solidFill>
                <a:latin typeface="Calibri"/>
                <a:ea typeface="Calibri"/>
                <a:cs typeface="Calibri"/>
                <a:sym typeface="Calibri"/>
              </a:rPr>
              <a:t>Your own ABAP code</a:t>
            </a:r>
            <a:endParaRPr/>
          </a:p>
        </p:txBody>
      </p:sp>
      <p:sp>
        <p:nvSpPr>
          <p:cNvPr id="1173" name="Google Shape;1173;p45"/>
          <p:cNvSpPr/>
          <p:nvPr/>
        </p:nvSpPr>
        <p:spPr>
          <a:xfrm>
            <a:off x="45740" y="1157078"/>
            <a:ext cx="792088" cy="5229624"/>
          </a:xfrm>
          <a:prstGeom prst="upArrow">
            <a:avLst>
              <a:gd name="adj1" fmla="val 50000"/>
              <a:gd name="adj2" fmla="val 50000"/>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2"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pic>
        <p:nvPicPr>
          <p:cNvPr id="13"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theme/theme1.xml><?xml version="1.0" encoding="utf-8"?>
<a:theme xmlns:a="http://schemas.openxmlformats.org/drawingml/2006/main" name="Office Theme">
  <a:themeElements>
    <a:clrScheme name="SlideModel - Sustainablity Strategy">
      <a:dk1>
        <a:srgbClr val="433835"/>
      </a:dk1>
      <a:lt1>
        <a:srgbClr val="FFFFFF"/>
      </a:lt1>
      <a:dk2>
        <a:srgbClr val="070707"/>
      </a:dk2>
      <a:lt2>
        <a:srgbClr val="FFFFFF"/>
      </a:lt2>
      <a:accent1>
        <a:srgbClr val="75C042"/>
      </a:accent1>
      <a:accent2>
        <a:srgbClr val="F0F6FB"/>
      </a:accent2>
      <a:accent3>
        <a:srgbClr val="243769"/>
      </a:accent3>
      <a:accent4>
        <a:srgbClr val="8FBBE1"/>
      </a:accent4>
      <a:accent5>
        <a:srgbClr val="E3F2D9"/>
      </a:accent5>
      <a:accent6>
        <a:srgbClr val="002060"/>
      </a:accent6>
      <a:hlink>
        <a:srgbClr val="FCD7DB"/>
      </a:hlink>
      <a:folHlink>
        <a:srgbClr val="F0E9E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2_Office Theme">
  <a:themeElements>
    <a:clrScheme name="Custom 76">
      <a:dk1>
        <a:srgbClr val="000000"/>
      </a:dk1>
      <a:lt1>
        <a:srgbClr val="FFFFFF"/>
      </a:lt1>
      <a:dk2>
        <a:srgbClr val="1F497D"/>
      </a:dk2>
      <a:lt2>
        <a:srgbClr val="EEECE1"/>
      </a:lt2>
      <a:accent1>
        <a:srgbClr val="BDBDBD"/>
      </a:accent1>
      <a:accent2>
        <a:srgbClr val="98C536"/>
      </a:accent2>
      <a:accent3>
        <a:srgbClr val="6D6D6D"/>
      </a:accent3>
      <a:accent4>
        <a:srgbClr val="1767AC"/>
      </a:accent4>
      <a:accent5>
        <a:srgbClr val="E5E6E8"/>
      </a:accent5>
      <a:accent6>
        <a:srgbClr val="99C274"/>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3_Office Theme">
  <a:themeElements>
    <a:clrScheme name="Custom 618">
      <a:dk1>
        <a:sysClr val="windowText" lastClr="000000"/>
      </a:dk1>
      <a:lt1>
        <a:sysClr val="window" lastClr="FFFFFF"/>
      </a:lt1>
      <a:dk2>
        <a:srgbClr val="1F497D"/>
      </a:dk2>
      <a:lt2>
        <a:srgbClr val="EEECE1"/>
      </a:lt2>
      <a:accent1>
        <a:srgbClr val="151C2B"/>
      </a:accent1>
      <a:accent2>
        <a:srgbClr val="CAC4F7"/>
      </a:accent2>
      <a:accent3>
        <a:srgbClr val="1C21E4"/>
      </a:accent3>
      <a:accent4>
        <a:srgbClr val="5FB7A2"/>
      </a:accent4>
      <a:accent5>
        <a:srgbClr val="3081AC"/>
      </a:accent5>
      <a:accent6>
        <a:srgbClr val="A5A5A5"/>
      </a:accent6>
      <a:hlink>
        <a:srgbClr val="0000FF"/>
      </a:hlink>
      <a:folHlink>
        <a:srgbClr val="800080"/>
      </a:folHlink>
    </a:clrScheme>
    <a:fontScheme name="Custom 2">
      <a:majorFont>
        <a:latin typeface="Calibr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4_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1202</TotalTime>
  <Words>4463</Words>
  <Application>Microsoft Office PowerPoint</Application>
  <PresentationFormat>Custom</PresentationFormat>
  <Paragraphs>472</Paragraphs>
  <Slides>46</Slides>
  <Notes>35</Notes>
  <HiddenSlides>0</HiddenSlides>
  <MMClips>0</MMClips>
  <ScaleCrop>false</ScaleCrop>
  <HeadingPairs>
    <vt:vector size="6" baseType="variant">
      <vt:variant>
        <vt:lpstr>Fonts Used</vt:lpstr>
      </vt:variant>
      <vt:variant>
        <vt:i4>13</vt:i4>
      </vt:variant>
      <vt:variant>
        <vt:lpstr>Theme</vt:lpstr>
      </vt:variant>
      <vt:variant>
        <vt:i4>4</vt:i4>
      </vt:variant>
      <vt:variant>
        <vt:lpstr>Slide Titles</vt:lpstr>
      </vt:variant>
      <vt:variant>
        <vt:i4>46</vt:i4>
      </vt:variant>
    </vt:vector>
  </HeadingPairs>
  <TitlesOfParts>
    <vt:vector size="63" baseType="lpstr">
      <vt:lpstr>Quattrocento Sans</vt:lpstr>
      <vt:lpstr>Arial</vt:lpstr>
      <vt:lpstr>Segoe UI</vt:lpstr>
      <vt:lpstr>72 Monospace</vt:lpstr>
      <vt:lpstr>Open Sans</vt:lpstr>
      <vt:lpstr>Segoe UI Light</vt:lpstr>
      <vt:lpstr>Calibri</vt:lpstr>
      <vt:lpstr>Segoe UI Black</vt:lpstr>
      <vt:lpstr>Cooper Black</vt:lpstr>
      <vt:lpstr>Corben</vt:lpstr>
      <vt:lpstr>Arial Black</vt:lpstr>
      <vt:lpstr>Consolas</vt:lpstr>
      <vt:lpstr>Cambria</vt:lpstr>
      <vt:lpstr>Office Theme</vt:lpstr>
      <vt:lpstr>2_Office Theme</vt:lpstr>
      <vt:lpstr>3_Office Theme</vt:lpstr>
      <vt:lpstr>4_Office Theme</vt:lpstr>
      <vt:lpstr>SAP BTP ABAP  on Cloud / RAP  Training</vt:lpstr>
      <vt:lpstr>PowerPoint Presentation</vt:lpstr>
      <vt:lpstr>PowerPoint Presentation</vt:lpstr>
      <vt:lpstr>PowerPoint Presentation</vt:lpstr>
      <vt:lpstr>Evolution of ABAP Programming Model</vt:lpstr>
      <vt:lpstr>Restful ABAP Programming</vt:lpstr>
      <vt:lpstr>Restful ABAP Programming</vt:lpstr>
      <vt:lpstr>PowerPoint Presentation</vt:lpstr>
      <vt:lpstr>PowerPoint Presentation</vt:lpstr>
      <vt:lpstr>RAP – The Big picture</vt:lpstr>
      <vt:lpstr>What is a Business Object</vt:lpstr>
      <vt:lpstr>Types of Implementation (Scenario) </vt:lpstr>
      <vt:lpstr>BO Runtime Implementation Types</vt:lpstr>
      <vt:lpstr>Explanation of Flight Data Model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Annotation Documentation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ABAP ON CLOUD  RESTFUL APPLICATION  PROGRAMMING EMBEDDED STEAMPUNK TRAINING</dc:title>
  <dc:creator>anurag</dc:creator>
  <cp:lastModifiedBy>Anubhav Oberoy</cp:lastModifiedBy>
  <cp:revision>66</cp:revision>
  <dcterms:created xsi:type="dcterms:W3CDTF">2023-10-03T21:33:12Z</dcterms:created>
  <dcterms:modified xsi:type="dcterms:W3CDTF">2024-12-03T02:38:58Z</dcterms:modified>
</cp:coreProperties>
</file>